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12"/>
  </p:notesMasterIdLst>
  <p:sldIdLst>
    <p:sldId id="330" r:id="rId2"/>
    <p:sldId id="332" r:id="rId3"/>
    <p:sldId id="333" r:id="rId4"/>
    <p:sldId id="337" r:id="rId5"/>
    <p:sldId id="334" r:id="rId6"/>
    <p:sldId id="358" r:id="rId7"/>
    <p:sldId id="335" r:id="rId8"/>
    <p:sldId id="359" r:id="rId9"/>
    <p:sldId id="354" r:id="rId10"/>
    <p:sldId id="331" r:id="rId11"/>
  </p:sldIdLst>
  <p:sldSz cx="12192000" cy="6858000"/>
  <p:notesSz cx="6858000" cy="9144000"/>
  <p:custDataLst>
    <p:tags r:id="rId1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15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5" orient="horz" pos="41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t0673" initials="S" lastIdx="1" clrIdx="0">
    <p:extLst>
      <p:ext uri="{19B8F6BF-5375-455C-9EA6-DF929625EA0E}">
        <p15:presenceInfo xmlns:p15="http://schemas.microsoft.com/office/powerpoint/2012/main" userId="S::Sat0673@my365.site::a8636d0d-aaee-41f9-ae5b-2c31ea851c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070"/>
    <a:srgbClr val="1C1D20"/>
    <a:srgbClr val="DCB58D"/>
    <a:srgbClr val="E6C3A0"/>
    <a:srgbClr val="131418"/>
    <a:srgbClr val="DCA577"/>
    <a:srgbClr val="DBAD81"/>
    <a:srgbClr val="F0D4B3"/>
    <a:srgbClr val="D9A071"/>
    <a:srgbClr val="DDAA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93" autoAdjust="0"/>
    <p:restoredTop sz="96242" autoAdjust="0"/>
  </p:normalViewPr>
  <p:slideViewPr>
    <p:cSldViewPr snapToGrid="0">
      <p:cViewPr varScale="1">
        <p:scale>
          <a:sx n="65" d="100"/>
          <a:sy n="65" d="100"/>
        </p:scale>
        <p:origin x="1288" y="32"/>
      </p:cViewPr>
      <p:guideLst>
        <p:guide pos="4815"/>
        <p:guide orient="horz" pos="210"/>
        <p:guide orient="horz" pos="41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DAA07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35-49DE-ADC6-137E0FC4C69A}"/>
              </c:ext>
            </c:extLst>
          </c:dPt>
          <c:dPt>
            <c:idx val="1"/>
            <c:bubble3D val="0"/>
            <c:spPr>
              <a:solidFill>
                <a:srgbClr val="1C1D2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35-49DE-ADC6-137E0FC4C69A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35-49DE-ADC6-137E0FC4C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21/09/2020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56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248" userDrawn="1">
          <p15:clr>
            <a:srgbClr val="F26B43"/>
          </p15:clr>
        </p15:guide>
        <p15:guide id="4" orient="horz" pos="296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418"/>
            </a:gs>
            <a:gs pos="100000">
              <a:srgbClr val="131418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93AF280-0F17-4A7B-8CC6-18F928FD1F76}"/>
              </a:ext>
            </a:extLst>
          </p:cNvPr>
          <p:cNvSpPr/>
          <p:nvPr/>
        </p:nvSpPr>
        <p:spPr>
          <a:xfrm>
            <a:off x="1343025" y="1476546"/>
            <a:ext cx="14354289" cy="7648234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12032EF-5C19-4F48-A9C7-A2F3BEA7A307}"/>
              </a:ext>
            </a:extLst>
          </p:cNvPr>
          <p:cNvSpPr txBox="1"/>
          <p:nvPr/>
        </p:nvSpPr>
        <p:spPr>
          <a:xfrm>
            <a:off x="3302677" y="2587332"/>
            <a:ext cx="5863144" cy="896015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400" spc="600" dirty="0"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计算器功能概念介绍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4E16A98-7ADB-479A-B680-FD75D581EE33}"/>
              </a:ext>
            </a:extLst>
          </p:cNvPr>
          <p:cNvSpPr txBox="1"/>
          <p:nvPr/>
        </p:nvSpPr>
        <p:spPr>
          <a:xfrm>
            <a:off x="2901062" y="2213759"/>
            <a:ext cx="6804013" cy="32585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600" spc="600" dirty="0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MAKE LIFE EASIER CALCULATION</a:t>
            </a:r>
            <a:endParaRPr lang="zh-CN" altLang="en-US" sz="1600" spc="600" dirty="0">
              <a:solidFill>
                <a:srgbClr val="F0D4B3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30AC55C-CA5A-4A73-B87A-CFA3C7D01668}"/>
              </a:ext>
            </a:extLst>
          </p:cNvPr>
          <p:cNvSpPr txBox="1"/>
          <p:nvPr/>
        </p:nvSpPr>
        <p:spPr>
          <a:xfrm>
            <a:off x="2007164" y="4027547"/>
            <a:ext cx="7725387" cy="244362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600" dirty="0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Boom-Boom-Rich </a:t>
            </a:r>
            <a:endParaRPr lang="zh-CN" altLang="en-US" sz="1200" spc="600" dirty="0">
              <a:solidFill>
                <a:srgbClr val="F0D4B3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pic>
        <p:nvPicPr>
          <p:cNvPr id="30" name="图片 29" descr="图片包含 游戏机, 雨, 伞&#10;&#10;描述已自动生成">
            <a:extLst>
              <a:ext uri="{FF2B5EF4-FFF2-40B4-BE49-F238E27FC236}">
                <a16:creationId xmlns:a16="http://schemas.microsoft.com/office/drawing/2014/main" id="{60E7C468-6B04-4564-937B-7632686F9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6453">
            <a:off x="605211" y="3522658"/>
            <a:ext cx="10950750" cy="606894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C861A09-5EC9-49A2-99AE-1E9592A5D0AB}"/>
              </a:ext>
            </a:extLst>
          </p:cNvPr>
          <p:cNvSpPr txBox="1"/>
          <p:nvPr/>
        </p:nvSpPr>
        <p:spPr>
          <a:xfrm>
            <a:off x="11177225" y="291575"/>
            <a:ext cx="583439" cy="233718"/>
          </a:xfrm>
          <a:prstGeom prst="rect">
            <a:avLst/>
          </a:prstGeom>
          <a:noFill/>
          <a:ln>
            <a:noFill/>
          </a:ln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1/6</a:t>
            </a:r>
            <a:endParaRPr lang="zh-CN" altLang="en-US" sz="1200" spc="600" dirty="0"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2525472-2648-4206-98F8-FCE55BC29A96}"/>
              </a:ext>
            </a:extLst>
          </p:cNvPr>
          <p:cNvSpPr txBox="1"/>
          <p:nvPr/>
        </p:nvSpPr>
        <p:spPr>
          <a:xfrm>
            <a:off x="596811" y="341328"/>
            <a:ext cx="2700015" cy="661207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123000"/>
              </a:lnSpc>
            </a:pPr>
            <a:r>
              <a:rPr lang="en-US" altLang="zh-CN" sz="1200" dirty="0">
                <a:solidFill>
                  <a:srgbClr val="838486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DESIGN BY</a:t>
            </a:r>
          </a:p>
          <a:p>
            <a:pPr>
              <a:lnSpc>
                <a:spcPct val="123000"/>
              </a:lnSpc>
            </a:pPr>
            <a:r>
              <a:rPr lang="en-US" altLang="zh-CN" sz="1200" dirty="0">
                <a:solidFill>
                  <a:srgbClr val="838486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Boom-Boom-Rich</a:t>
            </a:r>
          </a:p>
          <a:p>
            <a:pPr>
              <a:lnSpc>
                <a:spcPct val="123000"/>
              </a:lnSpc>
            </a:pPr>
            <a:r>
              <a:rPr lang="zh-CN" altLang="en-US" sz="1200" dirty="0">
                <a:solidFill>
                  <a:srgbClr val="838486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王方璇 蔡艳菲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4C04F8A-7548-4404-948D-2179490559A8}"/>
              </a:ext>
            </a:extLst>
          </p:cNvPr>
          <p:cNvSpPr/>
          <p:nvPr/>
        </p:nvSpPr>
        <p:spPr>
          <a:xfrm flipV="1">
            <a:off x="11195684" y="561586"/>
            <a:ext cx="386715" cy="360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D9B2C25-4644-4DF2-B5FB-2B22228A8447}"/>
              </a:ext>
            </a:extLst>
          </p:cNvPr>
          <p:cNvSpPr/>
          <p:nvPr/>
        </p:nvSpPr>
        <p:spPr>
          <a:xfrm flipV="1">
            <a:off x="11195684" y="647953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824125B-A323-4A4D-8D0E-E9402E48E743}"/>
              </a:ext>
            </a:extLst>
          </p:cNvPr>
          <p:cNvSpPr/>
          <p:nvPr/>
        </p:nvSpPr>
        <p:spPr>
          <a:xfrm flipV="1">
            <a:off x="11195684" y="712720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549CECF-35E9-4E8A-91F4-34F479B0D412}"/>
              </a:ext>
            </a:extLst>
          </p:cNvPr>
          <p:cNvSpPr/>
          <p:nvPr/>
        </p:nvSpPr>
        <p:spPr>
          <a:xfrm flipV="1">
            <a:off x="11195684" y="777486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6C1EC24-0B9B-4E35-9FD8-62BFAA5BEBF7}"/>
              </a:ext>
            </a:extLst>
          </p:cNvPr>
          <p:cNvSpPr txBox="1"/>
          <p:nvPr/>
        </p:nvSpPr>
        <p:spPr>
          <a:xfrm rot="16200000">
            <a:off x="1609443" y="5136501"/>
            <a:ext cx="326051" cy="231186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POWERPOINT</a:t>
            </a:r>
            <a:endParaRPr lang="zh-CN" altLang="en-US" sz="1200" spc="600" dirty="0"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EA4E52-F836-444A-A1E7-07CA3D9AC793}"/>
              </a:ext>
            </a:extLst>
          </p:cNvPr>
          <p:cNvSpPr/>
          <p:nvPr/>
        </p:nvSpPr>
        <p:spPr>
          <a:xfrm flipV="1">
            <a:off x="9529615" y="6350309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723082-84F4-48BF-85CD-CB8287D4F0FB}"/>
              </a:ext>
            </a:extLst>
          </p:cNvPr>
          <p:cNvSpPr txBox="1"/>
          <p:nvPr/>
        </p:nvSpPr>
        <p:spPr>
          <a:xfrm rot="16200000">
            <a:off x="10815314" y="55110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2020.</a:t>
            </a: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09.21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2C998A1-3CAB-4CEF-97C9-7F2487DCFA58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FD903DB-DA84-4EFE-A9D2-CBDEE9CC1213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E4067EE-26A0-4127-9733-054A29AB83BA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2AB4F64-9A6B-4318-B269-3E7329BC502F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1DA0498-E612-4AF3-A144-CA2BDE1EF6FC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8F8538C-0F2C-4EBE-B5C3-81DA1F63DD25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8" name="Silent Partner - Spring In My Step">
            <a:hlinkClick r:id="" action="ppaction://media"/>
            <a:extLst>
              <a:ext uri="{FF2B5EF4-FFF2-40B4-BE49-F238E27FC236}">
                <a16:creationId xmlns:a16="http://schemas.microsoft.com/office/drawing/2014/main" id="{6E2F3253-0F63-4CCE-9FB2-7C171A8BB5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74350" y="-3436940"/>
            <a:ext cx="2378076" cy="23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44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418"/>
            </a:gs>
            <a:gs pos="100000">
              <a:srgbClr val="131418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093AF280-0F17-4A7B-8CC6-18F928FD1F76}"/>
              </a:ext>
            </a:extLst>
          </p:cNvPr>
          <p:cNvSpPr/>
          <p:nvPr/>
        </p:nvSpPr>
        <p:spPr>
          <a:xfrm>
            <a:off x="1343025" y="1476546"/>
            <a:ext cx="14354289" cy="7648234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C861A09-5EC9-49A2-99AE-1E9592A5D0AB}"/>
              </a:ext>
            </a:extLst>
          </p:cNvPr>
          <p:cNvSpPr txBox="1"/>
          <p:nvPr/>
        </p:nvSpPr>
        <p:spPr>
          <a:xfrm>
            <a:off x="11177225" y="291575"/>
            <a:ext cx="583439" cy="233718"/>
          </a:xfrm>
          <a:prstGeom prst="rect">
            <a:avLst/>
          </a:prstGeom>
          <a:noFill/>
          <a:ln>
            <a:noFill/>
          </a:ln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1/6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12032EF-5C19-4F48-A9C7-A2F3BEA7A307}"/>
              </a:ext>
            </a:extLst>
          </p:cNvPr>
          <p:cNvSpPr txBox="1"/>
          <p:nvPr/>
        </p:nvSpPr>
        <p:spPr>
          <a:xfrm>
            <a:off x="2098431" y="1707215"/>
            <a:ext cx="7995137" cy="1999009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600" spc="600" dirty="0"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汉仪雅酷黑 75W" panose="020B0804020202020204" pitchFamily="34" charset="-122"/>
                <a:ea typeface="汉仪雅酷黑 75W" panose="020B0804020202020204" pitchFamily="34" charset="-122"/>
              </a:rPr>
              <a:t>THANK YOU</a:t>
            </a:r>
            <a:endParaRPr kumimoji="0" lang="zh-CN" altLang="en-US" sz="9600" b="0" i="0" u="none" strike="noStrike" kern="1200" cap="none" spc="600" normalizeH="0" baseline="0" noProof="0" dirty="0">
              <a:ln>
                <a:noFill/>
              </a:ln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汉仪雅酷黑 75W" panose="020B0804020202020204" pitchFamily="34" charset="-122"/>
              <a:ea typeface="汉仪雅酷黑 75W" panose="020B0804020202020204" pitchFamily="34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30AC55C-CA5A-4A73-B87A-CFA3C7D01668}"/>
              </a:ext>
            </a:extLst>
          </p:cNvPr>
          <p:cNvSpPr txBox="1"/>
          <p:nvPr/>
        </p:nvSpPr>
        <p:spPr>
          <a:xfrm>
            <a:off x="2233306" y="3918236"/>
            <a:ext cx="7725387" cy="244362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pc="600" dirty="0"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Design by </a:t>
            </a: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0D4B3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Boom-Boom-Rich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0D4B3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pic>
        <p:nvPicPr>
          <p:cNvPr id="30" name="图片 29" descr="图片包含 游戏机, 雨, 伞&#10;&#10;描述已自动生成">
            <a:extLst>
              <a:ext uri="{FF2B5EF4-FFF2-40B4-BE49-F238E27FC236}">
                <a16:creationId xmlns:a16="http://schemas.microsoft.com/office/drawing/2014/main" id="{60E7C468-6B04-4564-937B-7632686F9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6453">
            <a:off x="620623" y="3438337"/>
            <a:ext cx="10950750" cy="606894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94C04F8A-7548-4404-948D-2179490559A8}"/>
              </a:ext>
            </a:extLst>
          </p:cNvPr>
          <p:cNvSpPr/>
          <p:nvPr/>
        </p:nvSpPr>
        <p:spPr>
          <a:xfrm flipV="1">
            <a:off x="11195684" y="561586"/>
            <a:ext cx="386715" cy="360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D9B2C25-4644-4DF2-B5FB-2B22228A8447}"/>
              </a:ext>
            </a:extLst>
          </p:cNvPr>
          <p:cNvSpPr/>
          <p:nvPr/>
        </p:nvSpPr>
        <p:spPr>
          <a:xfrm flipV="1">
            <a:off x="11195684" y="647953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824125B-A323-4A4D-8D0E-E9402E48E743}"/>
              </a:ext>
            </a:extLst>
          </p:cNvPr>
          <p:cNvSpPr/>
          <p:nvPr/>
        </p:nvSpPr>
        <p:spPr>
          <a:xfrm flipV="1">
            <a:off x="11195684" y="712720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549CECF-35E9-4E8A-91F4-34F479B0D412}"/>
              </a:ext>
            </a:extLst>
          </p:cNvPr>
          <p:cNvSpPr/>
          <p:nvPr/>
        </p:nvSpPr>
        <p:spPr>
          <a:xfrm flipV="1">
            <a:off x="11195684" y="777486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B6A3B7-8521-409D-A6CE-CBF691C56571}"/>
              </a:ext>
            </a:extLst>
          </p:cNvPr>
          <p:cNvSpPr txBox="1"/>
          <p:nvPr/>
        </p:nvSpPr>
        <p:spPr>
          <a:xfrm rot="16200000">
            <a:off x="1609443" y="5136501"/>
            <a:ext cx="326051" cy="231186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POWERPOINT</a:t>
            </a:r>
            <a:endParaRPr lang="zh-CN" altLang="en-US" sz="1200" spc="600" dirty="0"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529434-A927-4BAA-8C17-FBF526832D3E}"/>
              </a:ext>
            </a:extLst>
          </p:cNvPr>
          <p:cNvSpPr/>
          <p:nvPr/>
        </p:nvSpPr>
        <p:spPr>
          <a:xfrm flipV="1">
            <a:off x="9529615" y="6350309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80C54A-67E6-414F-B49F-AF0233B9BB66}"/>
              </a:ext>
            </a:extLst>
          </p:cNvPr>
          <p:cNvSpPr txBox="1"/>
          <p:nvPr/>
        </p:nvSpPr>
        <p:spPr>
          <a:xfrm rot="16200000">
            <a:off x="10815314" y="5511043"/>
            <a:ext cx="336695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2020.</a:t>
            </a: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09.21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B0A0E8-A882-4CA5-A644-FF4D56A4ED59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BD19960-BC19-458E-B659-084EEAA4DABB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3B4B786-A5A9-4F40-9EF1-EFC10BBFB006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13B5E6F-B896-4DA5-84C8-FCFD1049FC63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46B4059-3584-4F2B-948C-EB9929E90457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CFE9417-22F2-47DF-B29E-6671F444F0A0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33" name="图表 32">
            <a:extLst>
              <a:ext uri="{FF2B5EF4-FFF2-40B4-BE49-F238E27FC236}">
                <a16:creationId xmlns:a16="http://schemas.microsoft.com/office/drawing/2014/main" id="{7098440A-1D75-4C4F-A9CB-BE225B9AD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2593993"/>
              </p:ext>
            </p:extLst>
          </p:nvPr>
        </p:nvGraphicFramePr>
        <p:xfrm>
          <a:off x="2469830" y="11490717"/>
          <a:ext cx="2200914" cy="2778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7D178323-4C2E-493F-8898-CC9CE02E1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395279"/>
              </p:ext>
            </p:extLst>
          </p:nvPr>
        </p:nvGraphicFramePr>
        <p:xfrm>
          <a:off x="15697314" y="-5223375"/>
          <a:ext cx="2200914" cy="2778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TextBox 25">
            <a:extLst>
              <a:ext uri="{FF2B5EF4-FFF2-40B4-BE49-F238E27FC236}">
                <a16:creationId xmlns:a16="http://schemas.microsoft.com/office/drawing/2014/main" id="{563F5C3D-8B47-478D-BFFA-26E793DC7562}"/>
              </a:ext>
            </a:extLst>
          </p:cNvPr>
          <p:cNvSpPr txBox="1"/>
          <p:nvPr/>
        </p:nvSpPr>
        <p:spPr>
          <a:xfrm>
            <a:off x="15861185" y="-4192573"/>
            <a:ext cx="1873172" cy="663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1C1D20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50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C1D20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%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1C1D20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5555CD91-02F7-42E6-BEFD-02BB934AB836}"/>
              </a:ext>
            </a:extLst>
          </p:cNvPr>
          <p:cNvSpPr txBox="1"/>
          <p:nvPr/>
        </p:nvSpPr>
        <p:spPr>
          <a:xfrm>
            <a:off x="15791400" y="-2457415"/>
            <a:ext cx="2012742" cy="7729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23000"/>
              </a:lnSpc>
              <a:defRPr/>
            </a:pPr>
            <a:r>
              <a:rPr lang="en-US" altLang="zh-CN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Lorem ipsum dolor sit amet, consectetuer adipiscing elit. Maecenas</a:t>
            </a:r>
          </a:p>
        </p:txBody>
      </p:sp>
    </p:spTree>
    <p:extLst>
      <p:ext uri="{BB962C8B-B14F-4D97-AF65-F5344CB8AC3E}">
        <p14:creationId xmlns:p14="http://schemas.microsoft.com/office/powerpoint/2010/main" val="160052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5346D84-B71C-4575-ADC1-C3DA5B318961}"/>
              </a:ext>
            </a:extLst>
          </p:cNvPr>
          <p:cNvSpPr txBox="1"/>
          <p:nvPr/>
        </p:nvSpPr>
        <p:spPr>
          <a:xfrm>
            <a:off x="571210" y="55588"/>
            <a:ext cx="3373680" cy="913905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400" spc="300" dirty="0"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CONTENTS</a:t>
            </a:r>
            <a:endParaRPr lang="zh-CN" altLang="en-US" sz="4400" spc="300" dirty="0"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CBB2A4-7293-4489-A5C9-816F73163AFC}"/>
              </a:ext>
            </a:extLst>
          </p:cNvPr>
          <p:cNvSpPr txBox="1"/>
          <p:nvPr/>
        </p:nvSpPr>
        <p:spPr>
          <a:xfrm>
            <a:off x="576804" y="908533"/>
            <a:ext cx="1460340" cy="667940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spc="300" dirty="0"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汉仪雅酷黑 65W" panose="020B0604020202020204" pitchFamily="34" charset="-122"/>
                <a:ea typeface="汉仪雅酷黑 65W" panose="020B0604020202020204" pitchFamily="34" charset="-122"/>
              </a:rPr>
              <a:t>目录</a:t>
            </a: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2757DDAE-5BAA-44D0-AD6A-250FE365E454}"/>
              </a:ext>
            </a:extLst>
          </p:cNvPr>
          <p:cNvSpPr/>
          <p:nvPr/>
        </p:nvSpPr>
        <p:spPr>
          <a:xfrm rot="2700000">
            <a:off x="-3113662" y="1423805"/>
            <a:ext cx="16681900" cy="9444586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25293E-B6AE-423D-8953-6DFA54F3F3A0}"/>
              </a:ext>
            </a:extLst>
          </p:cNvPr>
          <p:cNvSpPr txBox="1"/>
          <p:nvPr/>
        </p:nvSpPr>
        <p:spPr>
          <a:xfrm>
            <a:off x="11177225" y="291575"/>
            <a:ext cx="583439" cy="244362"/>
          </a:xfrm>
          <a:prstGeom prst="rect">
            <a:avLst/>
          </a:prstGeom>
          <a:noFill/>
          <a:ln>
            <a:noFill/>
          </a:ln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2/6</a:t>
            </a:r>
            <a:endParaRPr lang="zh-CN" altLang="en-US" sz="1200" spc="600" dirty="0"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E36F8BF-0EA6-41F8-B9F0-6833A9763607}"/>
              </a:ext>
            </a:extLst>
          </p:cNvPr>
          <p:cNvSpPr/>
          <p:nvPr/>
        </p:nvSpPr>
        <p:spPr>
          <a:xfrm flipV="1">
            <a:off x="11195684" y="561586"/>
            <a:ext cx="386715" cy="360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B8997D-83BB-4559-80C5-4D755B5F16EF}"/>
              </a:ext>
            </a:extLst>
          </p:cNvPr>
          <p:cNvSpPr/>
          <p:nvPr/>
        </p:nvSpPr>
        <p:spPr>
          <a:xfrm flipV="1">
            <a:off x="11195684" y="647953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5E18CB-E995-42C6-897C-3B2C67788D74}"/>
              </a:ext>
            </a:extLst>
          </p:cNvPr>
          <p:cNvSpPr/>
          <p:nvPr/>
        </p:nvSpPr>
        <p:spPr>
          <a:xfrm flipV="1">
            <a:off x="11195684" y="712720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F6C1574-2B70-43AD-B66F-C4957BFA5F55}"/>
              </a:ext>
            </a:extLst>
          </p:cNvPr>
          <p:cNvSpPr/>
          <p:nvPr/>
        </p:nvSpPr>
        <p:spPr>
          <a:xfrm flipV="1">
            <a:off x="11195684" y="777486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6465F101-13BE-4B36-AEA6-031C01B73427}"/>
              </a:ext>
            </a:extLst>
          </p:cNvPr>
          <p:cNvSpPr txBox="1"/>
          <p:nvPr/>
        </p:nvSpPr>
        <p:spPr>
          <a:xfrm>
            <a:off x="2043912" y="3392488"/>
            <a:ext cx="1706110" cy="365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PART ONE</a:t>
            </a:r>
            <a:endParaRPr lang="fr-FR" sz="2200" dirty="0">
              <a:solidFill>
                <a:srgbClr val="FFFFFF"/>
              </a:solidFill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ECE057C9-FBBD-41B7-9221-21EBC895210B}"/>
              </a:ext>
            </a:extLst>
          </p:cNvPr>
          <p:cNvSpPr txBox="1"/>
          <p:nvPr/>
        </p:nvSpPr>
        <p:spPr>
          <a:xfrm>
            <a:off x="2043912" y="3877850"/>
            <a:ext cx="1706110" cy="2654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第一部分</a:t>
            </a:r>
            <a:endParaRPr lang="fr-FR" sz="1600" dirty="0">
              <a:solidFill>
                <a:srgbClr val="FFFFFF"/>
              </a:solidFill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F3F4E862-514D-4929-B8FE-9CA2D6D872FE}"/>
              </a:ext>
            </a:extLst>
          </p:cNvPr>
          <p:cNvSpPr txBox="1"/>
          <p:nvPr/>
        </p:nvSpPr>
        <p:spPr>
          <a:xfrm>
            <a:off x="2043912" y="4212721"/>
            <a:ext cx="1573512" cy="2850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cs"/>
              </a:rPr>
              <a:t>万能科学计算器</a:t>
            </a:r>
            <a:endParaRPr lang="en-US" sz="1400" dirty="0">
              <a:solidFill>
                <a:srgbClr val="838486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cs"/>
            </a:endParaRPr>
          </a:p>
        </p:txBody>
      </p:sp>
      <p:sp>
        <p:nvSpPr>
          <p:cNvPr id="31" name="refund_181588">
            <a:extLst>
              <a:ext uri="{FF2B5EF4-FFF2-40B4-BE49-F238E27FC236}">
                <a16:creationId xmlns:a16="http://schemas.microsoft.com/office/drawing/2014/main" id="{6E9581D7-1BD4-48B2-B77C-6F112C48358A}"/>
              </a:ext>
            </a:extLst>
          </p:cNvPr>
          <p:cNvSpPr>
            <a:spLocks noChangeAspect="1"/>
          </p:cNvSpPr>
          <p:nvPr/>
        </p:nvSpPr>
        <p:spPr bwMode="auto">
          <a:xfrm>
            <a:off x="2043912" y="2844881"/>
            <a:ext cx="419302" cy="418669"/>
          </a:xfrm>
          <a:custGeom>
            <a:avLst/>
            <a:gdLst>
              <a:gd name="T0" fmla="*/ 2000 w 4000"/>
              <a:gd name="T1" fmla="*/ 0 h 4000"/>
              <a:gd name="T2" fmla="*/ 0 w 4000"/>
              <a:gd name="T3" fmla="*/ 2000 h 4000"/>
              <a:gd name="T4" fmla="*/ 2000 w 4000"/>
              <a:gd name="T5" fmla="*/ 4000 h 4000"/>
              <a:gd name="T6" fmla="*/ 4000 w 4000"/>
              <a:gd name="T7" fmla="*/ 2000 h 4000"/>
              <a:gd name="T8" fmla="*/ 2000 w 4000"/>
              <a:gd name="T9" fmla="*/ 0 h 4000"/>
              <a:gd name="T10" fmla="*/ 3142 w 4000"/>
              <a:gd name="T11" fmla="*/ 2251 h 4000"/>
              <a:gd name="T12" fmla="*/ 1994 w 4000"/>
              <a:gd name="T13" fmla="*/ 3233 h 4000"/>
              <a:gd name="T14" fmla="*/ 1813 w 4000"/>
              <a:gd name="T15" fmla="*/ 3219 h 4000"/>
              <a:gd name="T16" fmla="*/ 845 w 4000"/>
              <a:gd name="T17" fmla="*/ 1889 h 4000"/>
              <a:gd name="T18" fmla="*/ 1309 w 4000"/>
              <a:gd name="T19" fmla="*/ 1130 h 4000"/>
              <a:gd name="T20" fmla="*/ 2046 w 4000"/>
              <a:gd name="T21" fmla="*/ 909 h 4000"/>
              <a:gd name="T22" fmla="*/ 1853 w 4000"/>
              <a:gd name="T23" fmla="*/ 724 h 4000"/>
              <a:gd name="T24" fmla="*/ 1980 w 4000"/>
              <a:gd name="T25" fmla="*/ 591 h 4000"/>
              <a:gd name="T26" fmla="*/ 2277 w 4000"/>
              <a:gd name="T27" fmla="*/ 874 h 4000"/>
              <a:gd name="T28" fmla="*/ 2277 w 4000"/>
              <a:gd name="T29" fmla="*/ 874 h 4000"/>
              <a:gd name="T30" fmla="*/ 2410 w 4000"/>
              <a:gd name="T31" fmla="*/ 1001 h 4000"/>
              <a:gd name="T32" fmla="*/ 2283 w 4000"/>
              <a:gd name="T33" fmla="*/ 1134 h 4000"/>
              <a:gd name="T34" fmla="*/ 2283 w 4000"/>
              <a:gd name="T35" fmla="*/ 1134 h 4000"/>
              <a:gd name="T36" fmla="*/ 2000 w 4000"/>
              <a:gd name="T37" fmla="*/ 1431 h 4000"/>
              <a:gd name="T38" fmla="*/ 1867 w 4000"/>
              <a:gd name="T39" fmla="*/ 1305 h 4000"/>
              <a:gd name="T40" fmla="*/ 2046 w 4000"/>
              <a:gd name="T41" fmla="*/ 1116 h 4000"/>
              <a:gd name="T42" fmla="*/ 1431 w 4000"/>
              <a:gd name="T43" fmla="*/ 1298 h 4000"/>
              <a:gd name="T44" fmla="*/ 1050 w 4000"/>
              <a:gd name="T45" fmla="*/ 1922 h 4000"/>
              <a:gd name="T46" fmla="*/ 1845 w 4000"/>
              <a:gd name="T47" fmla="*/ 3014 h 4000"/>
              <a:gd name="T48" fmla="*/ 2937 w 4000"/>
              <a:gd name="T49" fmla="*/ 2219 h 4000"/>
              <a:gd name="T50" fmla="*/ 2579 w 4000"/>
              <a:gd name="T51" fmla="*/ 1315 h 4000"/>
              <a:gd name="T52" fmla="*/ 2707 w 4000"/>
              <a:gd name="T53" fmla="*/ 1152 h 4000"/>
              <a:gd name="T54" fmla="*/ 3142 w 4000"/>
              <a:gd name="T55" fmla="*/ 2251 h 4000"/>
              <a:gd name="T56" fmla="*/ 1615 w 4000"/>
              <a:gd name="T57" fmla="*/ 2339 h 4000"/>
              <a:gd name="T58" fmla="*/ 1608 w 4000"/>
              <a:gd name="T59" fmla="*/ 2323 h 4000"/>
              <a:gd name="T60" fmla="*/ 1779 w 4000"/>
              <a:gd name="T61" fmla="*/ 2251 h 4000"/>
              <a:gd name="T62" fmla="*/ 1786 w 4000"/>
              <a:gd name="T63" fmla="*/ 2267 h 4000"/>
              <a:gd name="T64" fmla="*/ 2004 w 4000"/>
              <a:gd name="T65" fmla="*/ 2380 h 4000"/>
              <a:gd name="T66" fmla="*/ 2191 w 4000"/>
              <a:gd name="T67" fmla="*/ 2269 h 4000"/>
              <a:gd name="T68" fmla="*/ 1999 w 4000"/>
              <a:gd name="T69" fmla="*/ 2167 h 4000"/>
              <a:gd name="T70" fmla="*/ 1650 w 4000"/>
              <a:gd name="T71" fmla="*/ 1906 h 4000"/>
              <a:gd name="T72" fmla="*/ 1923 w 4000"/>
              <a:gd name="T73" fmla="*/ 1649 h 4000"/>
              <a:gd name="T74" fmla="*/ 1923 w 4000"/>
              <a:gd name="T75" fmla="*/ 1544 h 4000"/>
              <a:gd name="T76" fmla="*/ 2107 w 4000"/>
              <a:gd name="T77" fmla="*/ 1544 h 4000"/>
              <a:gd name="T78" fmla="*/ 2107 w 4000"/>
              <a:gd name="T79" fmla="*/ 1649 h 4000"/>
              <a:gd name="T80" fmla="*/ 2351 w 4000"/>
              <a:gd name="T81" fmla="*/ 1818 h 4000"/>
              <a:gd name="T82" fmla="*/ 2359 w 4000"/>
              <a:gd name="T83" fmla="*/ 1834 h 4000"/>
              <a:gd name="T84" fmla="*/ 2201 w 4000"/>
              <a:gd name="T85" fmla="*/ 1907 h 4000"/>
              <a:gd name="T86" fmla="*/ 2193 w 4000"/>
              <a:gd name="T87" fmla="*/ 1893 h 4000"/>
              <a:gd name="T88" fmla="*/ 2009 w 4000"/>
              <a:gd name="T89" fmla="*/ 1812 h 4000"/>
              <a:gd name="T90" fmla="*/ 1839 w 4000"/>
              <a:gd name="T91" fmla="*/ 1906 h 4000"/>
              <a:gd name="T92" fmla="*/ 2016 w 4000"/>
              <a:gd name="T93" fmla="*/ 1992 h 4000"/>
              <a:gd name="T94" fmla="*/ 2387 w 4000"/>
              <a:gd name="T95" fmla="*/ 2269 h 4000"/>
              <a:gd name="T96" fmla="*/ 2107 w 4000"/>
              <a:gd name="T97" fmla="*/ 2544 h 4000"/>
              <a:gd name="T98" fmla="*/ 2107 w 4000"/>
              <a:gd name="T99" fmla="*/ 2663 h 4000"/>
              <a:gd name="T100" fmla="*/ 1923 w 4000"/>
              <a:gd name="T101" fmla="*/ 2663 h 4000"/>
              <a:gd name="T102" fmla="*/ 1923 w 4000"/>
              <a:gd name="T103" fmla="*/ 2550 h 4000"/>
              <a:gd name="T104" fmla="*/ 1615 w 4000"/>
              <a:gd name="T105" fmla="*/ 2339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000" h="4000">
                <a:moveTo>
                  <a:pt x="2000" y="0"/>
                </a:moveTo>
                <a:cubicBezTo>
                  <a:pt x="895" y="0"/>
                  <a:pt x="0" y="895"/>
                  <a:pt x="0" y="2000"/>
                </a:cubicBezTo>
                <a:cubicBezTo>
                  <a:pt x="0" y="3105"/>
                  <a:pt x="895" y="4000"/>
                  <a:pt x="2000" y="4000"/>
                </a:cubicBezTo>
                <a:cubicBezTo>
                  <a:pt x="3105" y="4000"/>
                  <a:pt x="4000" y="3105"/>
                  <a:pt x="4000" y="2000"/>
                </a:cubicBezTo>
                <a:cubicBezTo>
                  <a:pt x="4000" y="895"/>
                  <a:pt x="3105" y="0"/>
                  <a:pt x="2000" y="0"/>
                </a:cubicBezTo>
                <a:close/>
                <a:moveTo>
                  <a:pt x="3142" y="2251"/>
                </a:moveTo>
                <a:cubicBezTo>
                  <a:pt x="3052" y="2823"/>
                  <a:pt x="2556" y="3233"/>
                  <a:pt x="1994" y="3233"/>
                </a:cubicBezTo>
                <a:cubicBezTo>
                  <a:pt x="1934" y="3233"/>
                  <a:pt x="1874" y="3228"/>
                  <a:pt x="1813" y="3219"/>
                </a:cubicBezTo>
                <a:cubicBezTo>
                  <a:pt x="1180" y="3119"/>
                  <a:pt x="745" y="2523"/>
                  <a:pt x="845" y="1889"/>
                </a:cubicBezTo>
                <a:cubicBezTo>
                  <a:pt x="893" y="1583"/>
                  <a:pt x="1058" y="1313"/>
                  <a:pt x="1309" y="1130"/>
                </a:cubicBezTo>
                <a:cubicBezTo>
                  <a:pt x="1525" y="973"/>
                  <a:pt x="1783" y="896"/>
                  <a:pt x="2046" y="909"/>
                </a:cubicBezTo>
                <a:lnTo>
                  <a:pt x="1853" y="724"/>
                </a:lnTo>
                <a:lnTo>
                  <a:pt x="1980" y="591"/>
                </a:lnTo>
                <a:lnTo>
                  <a:pt x="2277" y="874"/>
                </a:lnTo>
                <a:lnTo>
                  <a:pt x="2277" y="874"/>
                </a:lnTo>
                <a:lnTo>
                  <a:pt x="2410" y="1001"/>
                </a:lnTo>
                <a:lnTo>
                  <a:pt x="2283" y="1134"/>
                </a:lnTo>
                <a:lnTo>
                  <a:pt x="2283" y="1134"/>
                </a:lnTo>
                <a:lnTo>
                  <a:pt x="2000" y="1431"/>
                </a:lnTo>
                <a:lnTo>
                  <a:pt x="1867" y="1305"/>
                </a:lnTo>
                <a:lnTo>
                  <a:pt x="2046" y="1116"/>
                </a:lnTo>
                <a:cubicBezTo>
                  <a:pt x="1827" y="1104"/>
                  <a:pt x="1611" y="1167"/>
                  <a:pt x="1431" y="1298"/>
                </a:cubicBezTo>
                <a:cubicBezTo>
                  <a:pt x="1225" y="1448"/>
                  <a:pt x="1090" y="1670"/>
                  <a:pt x="1050" y="1922"/>
                </a:cubicBezTo>
                <a:cubicBezTo>
                  <a:pt x="968" y="2442"/>
                  <a:pt x="1325" y="2932"/>
                  <a:pt x="1845" y="3014"/>
                </a:cubicBezTo>
                <a:cubicBezTo>
                  <a:pt x="2365" y="3096"/>
                  <a:pt x="2855" y="2739"/>
                  <a:pt x="2937" y="2219"/>
                </a:cubicBezTo>
                <a:cubicBezTo>
                  <a:pt x="2991" y="1875"/>
                  <a:pt x="2854" y="1529"/>
                  <a:pt x="2579" y="1315"/>
                </a:cubicBezTo>
                <a:lnTo>
                  <a:pt x="2707" y="1152"/>
                </a:lnTo>
                <a:cubicBezTo>
                  <a:pt x="3041" y="1412"/>
                  <a:pt x="3208" y="1833"/>
                  <a:pt x="3142" y="2251"/>
                </a:cubicBezTo>
                <a:close/>
                <a:moveTo>
                  <a:pt x="1615" y="2339"/>
                </a:moveTo>
                <a:lnTo>
                  <a:pt x="1608" y="2323"/>
                </a:lnTo>
                <a:lnTo>
                  <a:pt x="1779" y="2251"/>
                </a:lnTo>
                <a:lnTo>
                  <a:pt x="1786" y="2267"/>
                </a:lnTo>
                <a:cubicBezTo>
                  <a:pt x="1813" y="2331"/>
                  <a:pt x="1907" y="2380"/>
                  <a:pt x="2004" y="2380"/>
                </a:cubicBezTo>
                <a:cubicBezTo>
                  <a:pt x="2048" y="2380"/>
                  <a:pt x="2191" y="2372"/>
                  <a:pt x="2191" y="2269"/>
                </a:cubicBezTo>
                <a:cubicBezTo>
                  <a:pt x="2191" y="2215"/>
                  <a:pt x="2130" y="2182"/>
                  <a:pt x="1999" y="2167"/>
                </a:cubicBezTo>
                <a:cubicBezTo>
                  <a:pt x="1851" y="2150"/>
                  <a:pt x="1650" y="2128"/>
                  <a:pt x="1650" y="1906"/>
                </a:cubicBezTo>
                <a:cubicBezTo>
                  <a:pt x="1650" y="1770"/>
                  <a:pt x="1752" y="1674"/>
                  <a:pt x="1923" y="1649"/>
                </a:cubicBezTo>
                <a:lnTo>
                  <a:pt x="1923" y="1544"/>
                </a:lnTo>
                <a:lnTo>
                  <a:pt x="2107" y="1544"/>
                </a:lnTo>
                <a:lnTo>
                  <a:pt x="2107" y="1649"/>
                </a:lnTo>
                <a:cubicBezTo>
                  <a:pt x="2187" y="1663"/>
                  <a:pt x="2292" y="1698"/>
                  <a:pt x="2351" y="1818"/>
                </a:cubicBezTo>
                <a:lnTo>
                  <a:pt x="2359" y="1834"/>
                </a:lnTo>
                <a:lnTo>
                  <a:pt x="2201" y="1907"/>
                </a:lnTo>
                <a:lnTo>
                  <a:pt x="2193" y="1893"/>
                </a:lnTo>
                <a:cubicBezTo>
                  <a:pt x="2166" y="1848"/>
                  <a:pt x="2085" y="1812"/>
                  <a:pt x="2009" y="1812"/>
                </a:cubicBezTo>
                <a:cubicBezTo>
                  <a:pt x="1958" y="1812"/>
                  <a:pt x="1839" y="1821"/>
                  <a:pt x="1839" y="1906"/>
                </a:cubicBezTo>
                <a:cubicBezTo>
                  <a:pt x="1839" y="1966"/>
                  <a:pt x="1915" y="1980"/>
                  <a:pt x="2016" y="1992"/>
                </a:cubicBezTo>
                <a:cubicBezTo>
                  <a:pt x="2172" y="2012"/>
                  <a:pt x="2387" y="2038"/>
                  <a:pt x="2387" y="2269"/>
                </a:cubicBezTo>
                <a:cubicBezTo>
                  <a:pt x="2387" y="2439"/>
                  <a:pt x="2249" y="2528"/>
                  <a:pt x="2107" y="2544"/>
                </a:cubicBezTo>
                <a:lnTo>
                  <a:pt x="2107" y="2663"/>
                </a:lnTo>
                <a:lnTo>
                  <a:pt x="1923" y="2663"/>
                </a:lnTo>
                <a:lnTo>
                  <a:pt x="1923" y="2550"/>
                </a:lnTo>
                <a:cubicBezTo>
                  <a:pt x="1775" y="2532"/>
                  <a:pt x="1665" y="2458"/>
                  <a:pt x="1615" y="23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D47A01C2-B6F9-420B-BE62-662B79376CF7}"/>
              </a:ext>
            </a:extLst>
          </p:cNvPr>
          <p:cNvSpPr txBox="1"/>
          <p:nvPr/>
        </p:nvSpPr>
        <p:spPr>
          <a:xfrm>
            <a:off x="5212311" y="3392488"/>
            <a:ext cx="1706110" cy="365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PART TWO</a:t>
            </a:r>
            <a:endParaRPr lang="fr-FR" sz="2200" dirty="0">
              <a:solidFill>
                <a:srgbClr val="FFFFFF"/>
              </a:solidFill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495A3E5E-234F-4713-9134-CB9F17CBA9D7}"/>
              </a:ext>
            </a:extLst>
          </p:cNvPr>
          <p:cNvSpPr txBox="1"/>
          <p:nvPr/>
        </p:nvSpPr>
        <p:spPr>
          <a:xfrm>
            <a:off x="5212311" y="3877850"/>
            <a:ext cx="1706110" cy="2654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第二部分</a:t>
            </a:r>
            <a:endParaRPr lang="fr-FR" sz="1600" dirty="0">
              <a:solidFill>
                <a:srgbClr val="FFFFFF"/>
              </a:solidFill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E5A5C22A-0E7D-4720-9D16-E1284868F1E7}"/>
              </a:ext>
            </a:extLst>
          </p:cNvPr>
          <p:cNvSpPr txBox="1"/>
          <p:nvPr/>
        </p:nvSpPr>
        <p:spPr>
          <a:xfrm>
            <a:off x="5212311" y="4212721"/>
            <a:ext cx="1778422" cy="2850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cs"/>
              </a:rPr>
              <a:t>生活管家模块</a:t>
            </a:r>
            <a:endParaRPr lang="en-US" sz="1400" dirty="0">
              <a:solidFill>
                <a:srgbClr val="838486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cs"/>
            </a:endParaRPr>
          </a:p>
        </p:txBody>
      </p:sp>
      <p:sp>
        <p:nvSpPr>
          <p:cNvPr id="32" name="euro_313817">
            <a:extLst>
              <a:ext uri="{FF2B5EF4-FFF2-40B4-BE49-F238E27FC236}">
                <a16:creationId xmlns:a16="http://schemas.microsoft.com/office/drawing/2014/main" id="{4EF713AD-06EA-4E3A-B7B3-C9D8495BE07D}"/>
              </a:ext>
            </a:extLst>
          </p:cNvPr>
          <p:cNvSpPr>
            <a:spLocks noChangeAspect="1"/>
          </p:cNvSpPr>
          <p:nvPr/>
        </p:nvSpPr>
        <p:spPr bwMode="auto">
          <a:xfrm>
            <a:off x="5212311" y="2844881"/>
            <a:ext cx="419302" cy="418669"/>
          </a:xfrm>
          <a:custGeom>
            <a:avLst/>
            <a:gdLst>
              <a:gd name="T0" fmla="*/ 3413 w 6827"/>
              <a:gd name="T1" fmla="*/ 0 h 6827"/>
              <a:gd name="T2" fmla="*/ 0 w 6827"/>
              <a:gd name="T3" fmla="*/ 3413 h 6827"/>
              <a:gd name="T4" fmla="*/ 3413 w 6827"/>
              <a:gd name="T5" fmla="*/ 6827 h 6827"/>
              <a:gd name="T6" fmla="*/ 6827 w 6827"/>
              <a:gd name="T7" fmla="*/ 3413 h 6827"/>
              <a:gd name="T8" fmla="*/ 3413 w 6827"/>
              <a:gd name="T9" fmla="*/ 0 h 6827"/>
              <a:gd name="T10" fmla="*/ 4362 w 6827"/>
              <a:gd name="T11" fmla="*/ 3129 h 6827"/>
              <a:gd name="T12" fmla="*/ 4362 w 6827"/>
              <a:gd name="T13" fmla="*/ 3698 h 6827"/>
              <a:gd name="T14" fmla="*/ 2404 w 6827"/>
              <a:gd name="T15" fmla="*/ 3698 h 6827"/>
              <a:gd name="T16" fmla="*/ 2731 w 6827"/>
              <a:gd name="T17" fmla="*/ 4285 h 6827"/>
              <a:gd name="T18" fmla="*/ 3603 w 6827"/>
              <a:gd name="T19" fmla="*/ 4646 h 6827"/>
              <a:gd name="T20" fmla="*/ 4475 w 6827"/>
              <a:gd name="T21" fmla="*/ 4285 h 6827"/>
              <a:gd name="T22" fmla="*/ 4877 w 6827"/>
              <a:gd name="T23" fmla="*/ 4687 h 6827"/>
              <a:gd name="T24" fmla="*/ 3603 w 6827"/>
              <a:gd name="T25" fmla="*/ 5215 h 6827"/>
              <a:gd name="T26" fmla="*/ 3603 w 6827"/>
              <a:gd name="T27" fmla="*/ 5215 h 6827"/>
              <a:gd name="T28" fmla="*/ 2329 w 6827"/>
              <a:gd name="T29" fmla="*/ 4687 h 6827"/>
              <a:gd name="T30" fmla="*/ 1825 w 6827"/>
              <a:gd name="T31" fmla="*/ 3698 h 6827"/>
              <a:gd name="T32" fmla="*/ 1517 w 6827"/>
              <a:gd name="T33" fmla="*/ 3698 h 6827"/>
              <a:gd name="T34" fmla="*/ 1517 w 6827"/>
              <a:gd name="T35" fmla="*/ 3129 h 6827"/>
              <a:gd name="T36" fmla="*/ 1825 w 6827"/>
              <a:gd name="T37" fmla="*/ 3129 h 6827"/>
              <a:gd name="T38" fmla="*/ 2329 w 6827"/>
              <a:gd name="T39" fmla="*/ 2140 h 6827"/>
              <a:gd name="T40" fmla="*/ 4877 w 6827"/>
              <a:gd name="T41" fmla="*/ 2140 h 6827"/>
              <a:gd name="T42" fmla="*/ 4475 w 6827"/>
              <a:gd name="T43" fmla="*/ 2542 h 6827"/>
              <a:gd name="T44" fmla="*/ 2731 w 6827"/>
              <a:gd name="T45" fmla="*/ 2542 h 6827"/>
              <a:gd name="T46" fmla="*/ 2404 w 6827"/>
              <a:gd name="T47" fmla="*/ 3129 h 6827"/>
              <a:gd name="T48" fmla="*/ 4362 w 6827"/>
              <a:gd name="T49" fmla="*/ 3129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827" h="6827">
                <a:moveTo>
                  <a:pt x="3413" y="0"/>
                </a:moveTo>
                <a:cubicBezTo>
                  <a:pt x="1528" y="0"/>
                  <a:pt x="0" y="1528"/>
                  <a:pt x="0" y="3413"/>
                </a:cubicBezTo>
                <a:cubicBezTo>
                  <a:pt x="0" y="5298"/>
                  <a:pt x="1528" y="6827"/>
                  <a:pt x="3413" y="6827"/>
                </a:cubicBezTo>
                <a:cubicBezTo>
                  <a:pt x="5298" y="6827"/>
                  <a:pt x="6827" y="5298"/>
                  <a:pt x="6827" y="3413"/>
                </a:cubicBezTo>
                <a:cubicBezTo>
                  <a:pt x="6827" y="1528"/>
                  <a:pt x="5298" y="0"/>
                  <a:pt x="3413" y="0"/>
                </a:cubicBezTo>
                <a:close/>
                <a:moveTo>
                  <a:pt x="4362" y="3129"/>
                </a:moveTo>
                <a:lnTo>
                  <a:pt x="4362" y="3698"/>
                </a:lnTo>
                <a:lnTo>
                  <a:pt x="2404" y="3698"/>
                </a:lnTo>
                <a:cubicBezTo>
                  <a:pt x="2455" y="3913"/>
                  <a:pt x="2564" y="4117"/>
                  <a:pt x="2731" y="4285"/>
                </a:cubicBezTo>
                <a:cubicBezTo>
                  <a:pt x="2964" y="4518"/>
                  <a:pt x="3274" y="4646"/>
                  <a:pt x="3603" y="4646"/>
                </a:cubicBezTo>
                <a:cubicBezTo>
                  <a:pt x="3932" y="4646"/>
                  <a:pt x="4242" y="4518"/>
                  <a:pt x="4475" y="4285"/>
                </a:cubicBezTo>
                <a:lnTo>
                  <a:pt x="4877" y="4687"/>
                </a:lnTo>
                <a:cubicBezTo>
                  <a:pt x="4537" y="5027"/>
                  <a:pt x="4084" y="5215"/>
                  <a:pt x="3603" y="5215"/>
                </a:cubicBezTo>
                <a:lnTo>
                  <a:pt x="3603" y="5215"/>
                </a:lnTo>
                <a:cubicBezTo>
                  <a:pt x="3122" y="5215"/>
                  <a:pt x="2669" y="5027"/>
                  <a:pt x="2329" y="4687"/>
                </a:cubicBezTo>
                <a:cubicBezTo>
                  <a:pt x="2050" y="4408"/>
                  <a:pt x="1883" y="4060"/>
                  <a:pt x="1825" y="3698"/>
                </a:cubicBezTo>
                <a:lnTo>
                  <a:pt x="1517" y="3698"/>
                </a:lnTo>
                <a:lnTo>
                  <a:pt x="1517" y="3129"/>
                </a:lnTo>
                <a:lnTo>
                  <a:pt x="1825" y="3129"/>
                </a:lnTo>
                <a:cubicBezTo>
                  <a:pt x="1883" y="2766"/>
                  <a:pt x="2050" y="2418"/>
                  <a:pt x="2329" y="2140"/>
                </a:cubicBezTo>
                <a:cubicBezTo>
                  <a:pt x="3032" y="1437"/>
                  <a:pt x="4174" y="1437"/>
                  <a:pt x="4877" y="2140"/>
                </a:cubicBezTo>
                <a:lnTo>
                  <a:pt x="4475" y="2542"/>
                </a:lnTo>
                <a:cubicBezTo>
                  <a:pt x="3994" y="2061"/>
                  <a:pt x="3212" y="2061"/>
                  <a:pt x="2731" y="2542"/>
                </a:cubicBezTo>
                <a:cubicBezTo>
                  <a:pt x="2564" y="2709"/>
                  <a:pt x="2455" y="2914"/>
                  <a:pt x="2404" y="3129"/>
                </a:cubicBezTo>
                <a:lnTo>
                  <a:pt x="4362" y="31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9699CFB7-D64A-4960-8023-0FB76A84E01E}"/>
              </a:ext>
            </a:extLst>
          </p:cNvPr>
          <p:cNvSpPr txBox="1"/>
          <p:nvPr/>
        </p:nvSpPr>
        <p:spPr>
          <a:xfrm>
            <a:off x="8380710" y="3392488"/>
            <a:ext cx="1706110" cy="365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PART THREE</a:t>
            </a:r>
            <a:endParaRPr lang="fr-FR" sz="2200" dirty="0">
              <a:solidFill>
                <a:srgbClr val="FFFFFF"/>
              </a:solidFill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7B40858D-51E2-4E1A-9084-068D3CA7C696}"/>
              </a:ext>
            </a:extLst>
          </p:cNvPr>
          <p:cNvSpPr txBox="1"/>
          <p:nvPr/>
        </p:nvSpPr>
        <p:spPr>
          <a:xfrm>
            <a:off x="8380710" y="3877850"/>
            <a:ext cx="1706110" cy="2654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第三部分</a:t>
            </a:r>
            <a:endParaRPr lang="fr-FR" sz="1600" dirty="0">
              <a:solidFill>
                <a:srgbClr val="FFFFFF"/>
              </a:solidFill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33" name="businessmen_329274">
            <a:extLst>
              <a:ext uri="{FF2B5EF4-FFF2-40B4-BE49-F238E27FC236}">
                <a16:creationId xmlns:a16="http://schemas.microsoft.com/office/drawing/2014/main" id="{C6669573-7863-456B-95BC-B9DD68E20077}"/>
              </a:ext>
            </a:extLst>
          </p:cNvPr>
          <p:cNvSpPr>
            <a:spLocks noChangeAspect="1"/>
          </p:cNvSpPr>
          <p:nvPr/>
        </p:nvSpPr>
        <p:spPr bwMode="auto">
          <a:xfrm>
            <a:off x="8380710" y="2881986"/>
            <a:ext cx="547855" cy="381564"/>
          </a:xfrm>
          <a:custGeom>
            <a:avLst/>
            <a:gdLst>
              <a:gd name="T0" fmla="*/ 6851 w 6935"/>
              <a:gd name="T1" fmla="*/ 4510 h 4837"/>
              <a:gd name="T2" fmla="*/ 5693 w 6935"/>
              <a:gd name="T3" fmla="*/ 2503 h 4837"/>
              <a:gd name="T4" fmla="*/ 6284 w 6935"/>
              <a:gd name="T5" fmla="*/ 1374 h 4837"/>
              <a:gd name="T6" fmla="*/ 4910 w 6935"/>
              <a:gd name="T7" fmla="*/ 0 h 4837"/>
              <a:gd name="T8" fmla="*/ 3536 w 6935"/>
              <a:gd name="T9" fmla="*/ 1374 h 4837"/>
              <a:gd name="T10" fmla="*/ 4127 w 6935"/>
              <a:gd name="T11" fmla="*/ 2503 h 4837"/>
              <a:gd name="T12" fmla="*/ 3467 w 6935"/>
              <a:gd name="T13" fmla="*/ 3646 h 4837"/>
              <a:gd name="T14" fmla="*/ 2807 w 6935"/>
              <a:gd name="T15" fmla="*/ 2503 h 4837"/>
              <a:gd name="T16" fmla="*/ 3399 w 6935"/>
              <a:gd name="T17" fmla="*/ 1374 h 4837"/>
              <a:gd name="T18" fmla="*/ 2025 w 6935"/>
              <a:gd name="T19" fmla="*/ 0 h 4837"/>
              <a:gd name="T20" fmla="*/ 650 w 6935"/>
              <a:gd name="T21" fmla="*/ 1374 h 4837"/>
              <a:gd name="T22" fmla="*/ 1242 w 6935"/>
              <a:gd name="T23" fmla="*/ 2503 h 4837"/>
              <a:gd name="T24" fmla="*/ 83 w 6935"/>
              <a:gd name="T25" fmla="*/ 4510 h 4837"/>
              <a:gd name="T26" fmla="*/ 272 w 6935"/>
              <a:gd name="T27" fmla="*/ 4837 h 4837"/>
              <a:gd name="T28" fmla="*/ 6663 w 6935"/>
              <a:gd name="T29" fmla="*/ 4837 h 4837"/>
              <a:gd name="T30" fmla="*/ 6851 w 6935"/>
              <a:gd name="T31" fmla="*/ 4510 h 4837"/>
              <a:gd name="T32" fmla="*/ 2502 w 6935"/>
              <a:gd name="T33" fmla="*/ 3409 h 4837"/>
              <a:gd name="T34" fmla="*/ 2299 w 6935"/>
              <a:gd name="T35" fmla="*/ 3873 h 4837"/>
              <a:gd name="T36" fmla="*/ 2253 w 6935"/>
              <a:gd name="T37" fmla="*/ 3615 h 4837"/>
              <a:gd name="T38" fmla="*/ 2371 w 6935"/>
              <a:gd name="T39" fmla="*/ 3411 h 4837"/>
              <a:gd name="T40" fmla="*/ 2182 w 6935"/>
              <a:gd name="T41" fmla="*/ 3085 h 4837"/>
              <a:gd name="T42" fmla="*/ 1867 w 6935"/>
              <a:gd name="T43" fmla="*/ 3085 h 4837"/>
              <a:gd name="T44" fmla="*/ 1678 w 6935"/>
              <a:gd name="T45" fmla="*/ 3411 h 4837"/>
              <a:gd name="T46" fmla="*/ 1796 w 6935"/>
              <a:gd name="T47" fmla="*/ 3615 h 4837"/>
              <a:gd name="T48" fmla="*/ 1750 w 6935"/>
              <a:gd name="T49" fmla="*/ 3873 h 4837"/>
              <a:gd name="T50" fmla="*/ 1407 w 6935"/>
              <a:gd name="T51" fmla="*/ 3088 h 4837"/>
              <a:gd name="T52" fmla="*/ 1635 w 6935"/>
              <a:gd name="T53" fmla="*/ 2693 h 4837"/>
              <a:gd name="T54" fmla="*/ 2414 w 6935"/>
              <a:gd name="T55" fmla="*/ 2693 h 4837"/>
              <a:gd name="T56" fmla="*/ 2642 w 6935"/>
              <a:gd name="T57" fmla="*/ 3088 h 4837"/>
              <a:gd name="T58" fmla="*/ 2502 w 6935"/>
              <a:gd name="T59" fmla="*/ 3409 h 4837"/>
              <a:gd name="T60" fmla="*/ 5178 w 6935"/>
              <a:gd name="T61" fmla="*/ 4401 h 4837"/>
              <a:gd name="T62" fmla="*/ 4643 w 6935"/>
              <a:gd name="T63" fmla="*/ 4401 h 4837"/>
              <a:gd name="T64" fmla="*/ 4643 w 6935"/>
              <a:gd name="T65" fmla="*/ 2723 h 4837"/>
              <a:gd name="T66" fmla="*/ 5178 w 6935"/>
              <a:gd name="T67" fmla="*/ 2723 h 4837"/>
              <a:gd name="T68" fmla="*/ 5178 w 6935"/>
              <a:gd name="T69" fmla="*/ 4401 h 4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935" h="4837">
                <a:moveTo>
                  <a:pt x="6851" y="4510"/>
                </a:moveTo>
                <a:lnTo>
                  <a:pt x="5693" y="2503"/>
                </a:lnTo>
                <a:cubicBezTo>
                  <a:pt x="6051" y="2254"/>
                  <a:pt x="6284" y="1839"/>
                  <a:pt x="6284" y="1374"/>
                </a:cubicBezTo>
                <a:cubicBezTo>
                  <a:pt x="6284" y="617"/>
                  <a:pt x="5668" y="0"/>
                  <a:pt x="4910" y="0"/>
                </a:cubicBezTo>
                <a:cubicBezTo>
                  <a:pt x="4152" y="0"/>
                  <a:pt x="3536" y="617"/>
                  <a:pt x="3536" y="1374"/>
                </a:cubicBezTo>
                <a:cubicBezTo>
                  <a:pt x="3536" y="1839"/>
                  <a:pt x="3769" y="2254"/>
                  <a:pt x="4127" y="2503"/>
                </a:cubicBezTo>
                <a:lnTo>
                  <a:pt x="3467" y="3646"/>
                </a:lnTo>
                <a:cubicBezTo>
                  <a:pt x="3001" y="2840"/>
                  <a:pt x="3166" y="3125"/>
                  <a:pt x="2807" y="2503"/>
                </a:cubicBezTo>
                <a:cubicBezTo>
                  <a:pt x="3166" y="2254"/>
                  <a:pt x="3399" y="1839"/>
                  <a:pt x="3399" y="1374"/>
                </a:cubicBezTo>
                <a:cubicBezTo>
                  <a:pt x="3399" y="617"/>
                  <a:pt x="2782" y="0"/>
                  <a:pt x="2025" y="0"/>
                </a:cubicBezTo>
                <a:cubicBezTo>
                  <a:pt x="1267" y="0"/>
                  <a:pt x="650" y="617"/>
                  <a:pt x="650" y="1374"/>
                </a:cubicBezTo>
                <a:cubicBezTo>
                  <a:pt x="650" y="1839"/>
                  <a:pt x="883" y="2254"/>
                  <a:pt x="1242" y="2503"/>
                </a:cubicBezTo>
                <a:cubicBezTo>
                  <a:pt x="732" y="3386"/>
                  <a:pt x="1002" y="2919"/>
                  <a:pt x="83" y="4510"/>
                </a:cubicBezTo>
                <a:cubicBezTo>
                  <a:pt x="0" y="4655"/>
                  <a:pt x="104" y="4837"/>
                  <a:pt x="272" y="4837"/>
                </a:cubicBezTo>
                <a:lnTo>
                  <a:pt x="6663" y="4837"/>
                </a:lnTo>
                <a:cubicBezTo>
                  <a:pt x="6830" y="4837"/>
                  <a:pt x="6935" y="4655"/>
                  <a:pt x="6851" y="4510"/>
                </a:cubicBezTo>
                <a:close/>
                <a:moveTo>
                  <a:pt x="2502" y="3409"/>
                </a:moveTo>
                <a:lnTo>
                  <a:pt x="2299" y="3873"/>
                </a:lnTo>
                <a:lnTo>
                  <a:pt x="2253" y="3615"/>
                </a:lnTo>
                <a:lnTo>
                  <a:pt x="2371" y="3411"/>
                </a:lnTo>
                <a:cubicBezTo>
                  <a:pt x="2454" y="3266"/>
                  <a:pt x="2349" y="3085"/>
                  <a:pt x="2182" y="3085"/>
                </a:cubicBezTo>
                <a:lnTo>
                  <a:pt x="1867" y="3085"/>
                </a:lnTo>
                <a:cubicBezTo>
                  <a:pt x="1700" y="3085"/>
                  <a:pt x="1595" y="3266"/>
                  <a:pt x="1678" y="3411"/>
                </a:cubicBezTo>
                <a:lnTo>
                  <a:pt x="1796" y="3615"/>
                </a:lnTo>
                <a:lnTo>
                  <a:pt x="1750" y="3873"/>
                </a:lnTo>
                <a:lnTo>
                  <a:pt x="1407" y="3088"/>
                </a:lnTo>
                <a:lnTo>
                  <a:pt x="1635" y="2693"/>
                </a:lnTo>
                <a:cubicBezTo>
                  <a:pt x="1887" y="2767"/>
                  <a:pt x="2164" y="2767"/>
                  <a:pt x="2414" y="2693"/>
                </a:cubicBezTo>
                <a:lnTo>
                  <a:pt x="2642" y="3088"/>
                </a:lnTo>
                <a:lnTo>
                  <a:pt x="2502" y="3409"/>
                </a:lnTo>
                <a:close/>
                <a:moveTo>
                  <a:pt x="5178" y="4401"/>
                </a:moveTo>
                <a:lnTo>
                  <a:pt x="4643" y="4401"/>
                </a:lnTo>
                <a:lnTo>
                  <a:pt x="4643" y="2723"/>
                </a:lnTo>
                <a:cubicBezTo>
                  <a:pt x="4822" y="2758"/>
                  <a:pt x="5011" y="2756"/>
                  <a:pt x="5178" y="2723"/>
                </a:cubicBezTo>
                <a:lnTo>
                  <a:pt x="5178" y="4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13DFEAE-DCB5-4D3F-BA03-8A27D422FBB8}"/>
              </a:ext>
            </a:extLst>
          </p:cNvPr>
          <p:cNvCxnSpPr>
            <a:cxnSpLocks/>
          </p:cNvCxnSpPr>
          <p:nvPr/>
        </p:nvCxnSpPr>
        <p:spPr>
          <a:xfrm>
            <a:off x="609600" y="1785298"/>
            <a:ext cx="754380" cy="0"/>
          </a:xfrm>
          <a:prstGeom prst="line">
            <a:avLst/>
          </a:prstGeom>
          <a:ln w="19050">
            <a:gradFill>
              <a:gsLst>
                <a:gs pos="0">
                  <a:srgbClr val="DBAD81"/>
                </a:gs>
                <a:gs pos="100000">
                  <a:srgbClr val="DCA577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4E7E7628-3CD1-4A38-B75E-69A76A142B52}"/>
              </a:ext>
            </a:extLst>
          </p:cNvPr>
          <p:cNvSpPr txBox="1"/>
          <p:nvPr/>
        </p:nvSpPr>
        <p:spPr>
          <a:xfrm rot="16200000">
            <a:off x="1609443" y="5136501"/>
            <a:ext cx="326051" cy="231186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POWERPOINT</a:t>
            </a:r>
            <a:endParaRPr lang="zh-CN" altLang="en-US" sz="1200" spc="600" dirty="0"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B55806A-C458-4FCB-AE89-D27BD0146406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17D5601-D875-4717-88BA-440F2416FC94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4BF6EC3-03D1-44B0-877F-0BB55FB479D1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D6D2CB0-DF97-480F-A1E8-017B80C52168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05A93C9-5606-4EAF-91D4-0AE8A6F48287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3226FDD-A71B-46A8-8C7A-356E32579B7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E65D0D4F-5BF2-4068-87BA-30B147C6A50E}"/>
              </a:ext>
            </a:extLst>
          </p:cNvPr>
          <p:cNvSpPr txBox="1"/>
          <p:nvPr/>
        </p:nvSpPr>
        <p:spPr>
          <a:xfrm>
            <a:off x="8471714" y="4237302"/>
            <a:ext cx="1778422" cy="2850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cs"/>
              </a:rPr>
              <a:t>过年必备神器</a:t>
            </a:r>
            <a:endParaRPr lang="en-US" sz="1400" dirty="0">
              <a:solidFill>
                <a:srgbClr val="838486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2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97B77ABB-59AB-49A8-B4C8-D82456D1D0B0}"/>
              </a:ext>
            </a:extLst>
          </p:cNvPr>
          <p:cNvSpPr txBox="1"/>
          <p:nvPr/>
        </p:nvSpPr>
        <p:spPr>
          <a:xfrm>
            <a:off x="8175841" y="-3238935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0000" spc="300" dirty="0"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Prism" panose="00000500000000000000" pitchFamily="50" charset="0"/>
                <a:ea typeface="汉仪雅酷黑 85W" panose="020B0904020202020204" pitchFamily="34" charset="-122"/>
              </a:rPr>
              <a:t>1</a:t>
            </a:r>
            <a:endParaRPr lang="zh-CN" altLang="en-US" sz="50000" spc="300" dirty="0"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latin typeface="Prism" panose="00000500000000000000" pitchFamily="50" charset="0"/>
              <a:ea typeface="汉仪雅酷黑 85W" panose="020B0904020202020204" pitchFamily="34" charset="-122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C7D1319-C554-42F1-B19B-4D4B1D3E77E5}"/>
              </a:ext>
            </a:extLst>
          </p:cNvPr>
          <p:cNvSpPr/>
          <p:nvPr/>
        </p:nvSpPr>
        <p:spPr>
          <a:xfrm>
            <a:off x="2743200" y="-259080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A5E1A7-2E95-4BBE-94A4-48A9B1B6D1DF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FE6380-6FA0-4BE4-9D7A-E848B542A666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1F841D-7CC7-4118-B2EE-1B1BD67E6B59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C6B46C-3653-4487-9D6C-428C2953DC2A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C46C5C-329F-4BF0-8F41-6903CAC4AAE4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E50B92-9AB9-47C2-8C2B-9875D4F0306C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25293E-B6AE-423D-8953-6DFA54F3F3A0}"/>
              </a:ext>
            </a:extLst>
          </p:cNvPr>
          <p:cNvSpPr txBox="1"/>
          <p:nvPr/>
        </p:nvSpPr>
        <p:spPr>
          <a:xfrm>
            <a:off x="11177225" y="291575"/>
            <a:ext cx="583439" cy="244362"/>
          </a:xfrm>
          <a:prstGeom prst="rect">
            <a:avLst/>
          </a:prstGeom>
          <a:noFill/>
          <a:ln>
            <a:noFill/>
          </a:ln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3</a:t>
            </a: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/6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E36F8BF-0EA6-41F8-B9F0-6833A9763607}"/>
              </a:ext>
            </a:extLst>
          </p:cNvPr>
          <p:cNvSpPr/>
          <p:nvPr/>
        </p:nvSpPr>
        <p:spPr>
          <a:xfrm flipV="1">
            <a:off x="11195684" y="561586"/>
            <a:ext cx="386715" cy="360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B8997D-83BB-4559-80C5-4D755B5F16EF}"/>
              </a:ext>
            </a:extLst>
          </p:cNvPr>
          <p:cNvSpPr/>
          <p:nvPr/>
        </p:nvSpPr>
        <p:spPr>
          <a:xfrm flipV="1">
            <a:off x="11195684" y="647953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5E18CB-E995-42C6-897C-3B2C67788D74}"/>
              </a:ext>
            </a:extLst>
          </p:cNvPr>
          <p:cNvSpPr/>
          <p:nvPr/>
        </p:nvSpPr>
        <p:spPr>
          <a:xfrm flipV="1">
            <a:off x="11195684" y="712720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F6C1574-2B70-43AD-B66F-C4957BFA5F55}"/>
              </a:ext>
            </a:extLst>
          </p:cNvPr>
          <p:cNvSpPr/>
          <p:nvPr/>
        </p:nvSpPr>
        <p:spPr>
          <a:xfrm flipV="1">
            <a:off x="11195684" y="777486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A2B391-2E12-4C63-8F5E-EFD2E9475439}"/>
              </a:ext>
            </a:extLst>
          </p:cNvPr>
          <p:cNvSpPr/>
          <p:nvPr/>
        </p:nvSpPr>
        <p:spPr>
          <a:xfrm flipV="1">
            <a:off x="9529615" y="6350309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B3D439D-3D6E-4608-8614-9F004B41F242}"/>
              </a:ext>
            </a:extLst>
          </p:cNvPr>
          <p:cNvSpPr txBox="1"/>
          <p:nvPr/>
        </p:nvSpPr>
        <p:spPr>
          <a:xfrm rot="16200000">
            <a:off x="10820636" y="5511043"/>
            <a:ext cx="326051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2020.END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E7E7628-3CD1-4A38-B75E-69A76A142B52}"/>
              </a:ext>
            </a:extLst>
          </p:cNvPr>
          <p:cNvSpPr txBox="1"/>
          <p:nvPr/>
        </p:nvSpPr>
        <p:spPr>
          <a:xfrm rot="16200000">
            <a:off x="1609443" y="5136501"/>
            <a:ext cx="326051" cy="231186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POWERPOINT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224E01B-9750-46DD-9C1A-C6CE2C455FA9}"/>
              </a:ext>
            </a:extLst>
          </p:cNvPr>
          <p:cNvSpPr txBox="1"/>
          <p:nvPr/>
        </p:nvSpPr>
        <p:spPr>
          <a:xfrm>
            <a:off x="596811" y="341328"/>
            <a:ext cx="2700015" cy="42344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123000"/>
              </a:lnSpc>
            </a:pPr>
            <a:r>
              <a:rPr lang="en-US" altLang="zh-CN" sz="1200" dirty="0">
                <a:solidFill>
                  <a:srgbClr val="838486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DESIGN BY</a:t>
            </a:r>
          </a:p>
          <a:p>
            <a:pPr>
              <a:lnSpc>
                <a:spcPct val="123000"/>
              </a:lnSpc>
            </a:pPr>
            <a:r>
              <a:rPr lang="en-US" altLang="zh-CN" sz="1200" dirty="0">
                <a:solidFill>
                  <a:srgbClr val="838486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AWEI</a:t>
            </a:r>
            <a:endParaRPr lang="zh-CN" altLang="en-US" sz="1200" dirty="0">
              <a:solidFill>
                <a:srgbClr val="838486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67E8E76-B423-46B7-A3B4-5CCF1EBF52E1}"/>
              </a:ext>
            </a:extLst>
          </p:cNvPr>
          <p:cNvSpPr txBox="1"/>
          <p:nvPr/>
        </p:nvSpPr>
        <p:spPr>
          <a:xfrm>
            <a:off x="490668" y="1277808"/>
            <a:ext cx="2141292" cy="2981585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5000" spc="300" dirty="0"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Prism" panose="00000500000000000000" pitchFamily="50" charset="0"/>
                <a:ea typeface="汉仪雅酷黑 85W" panose="020B0904020202020204" pitchFamily="34" charset="-122"/>
              </a:rPr>
              <a:t>01</a:t>
            </a:r>
            <a:endParaRPr lang="zh-CN" altLang="en-US" sz="15000" spc="300" dirty="0"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latin typeface="Prism" panose="00000500000000000000" pitchFamily="50" charset="0"/>
              <a:ea typeface="汉仪雅酷黑 85W" panose="020B0904020202020204" pitchFamily="34" charset="-122"/>
            </a:endParaRP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CB3EA9DB-E9C5-4526-B4B5-116313548400}"/>
              </a:ext>
            </a:extLst>
          </p:cNvPr>
          <p:cNvSpPr txBox="1"/>
          <p:nvPr/>
        </p:nvSpPr>
        <p:spPr>
          <a:xfrm>
            <a:off x="2915506" y="2176360"/>
            <a:ext cx="5464565" cy="10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66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PART ONE</a:t>
            </a:r>
            <a:endParaRPr lang="fr-FR" sz="6600" dirty="0">
              <a:solidFill>
                <a:srgbClr val="FFFFFF"/>
              </a:solidFill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81D6EE4B-1770-4792-AA11-685182F4F474}"/>
              </a:ext>
            </a:extLst>
          </p:cNvPr>
          <p:cNvSpPr txBox="1"/>
          <p:nvPr/>
        </p:nvSpPr>
        <p:spPr>
          <a:xfrm>
            <a:off x="2915506" y="3396636"/>
            <a:ext cx="1706110" cy="497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000" dirty="0">
                <a:solidFill>
                  <a:srgbClr val="FFFFFF"/>
                </a:solidFill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第一部分</a:t>
            </a:r>
            <a:endParaRPr lang="fr-FR" sz="3000" dirty="0">
              <a:solidFill>
                <a:srgbClr val="FFFFFF"/>
              </a:solidFill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7AD4753-C80D-42F0-B3A9-1E71BAC2699A}"/>
              </a:ext>
            </a:extLst>
          </p:cNvPr>
          <p:cNvCxnSpPr>
            <a:cxnSpLocks/>
          </p:cNvCxnSpPr>
          <p:nvPr/>
        </p:nvCxnSpPr>
        <p:spPr>
          <a:xfrm>
            <a:off x="2979203" y="3320199"/>
            <a:ext cx="754380" cy="0"/>
          </a:xfrm>
          <a:prstGeom prst="line">
            <a:avLst/>
          </a:prstGeom>
          <a:ln w="19050">
            <a:gradFill>
              <a:gsLst>
                <a:gs pos="0">
                  <a:srgbClr val="DBAD81"/>
                </a:gs>
                <a:gs pos="100000">
                  <a:srgbClr val="DCA577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24">
            <a:extLst>
              <a:ext uri="{FF2B5EF4-FFF2-40B4-BE49-F238E27FC236}">
                <a16:creationId xmlns:a16="http://schemas.microsoft.com/office/drawing/2014/main" id="{C1257462-CE5E-4B00-B454-D2DDD8B955C4}"/>
              </a:ext>
            </a:extLst>
          </p:cNvPr>
          <p:cNvSpPr txBox="1"/>
          <p:nvPr/>
        </p:nvSpPr>
        <p:spPr>
          <a:xfrm>
            <a:off x="3008668" y="4031227"/>
            <a:ext cx="1809133" cy="2850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cs"/>
              </a:rPr>
              <a:t>万能科学计算器</a:t>
            </a:r>
            <a:endParaRPr lang="en-US" sz="1400" dirty="0">
              <a:solidFill>
                <a:srgbClr val="838486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74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24">
            <a:extLst>
              <a:ext uri="{FF2B5EF4-FFF2-40B4-BE49-F238E27FC236}">
                <a16:creationId xmlns:a16="http://schemas.microsoft.com/office/drawing/2014/main" id="{59B1C6A9-CEEC-40E2-9019-B7AD88C34473}"/>
              </a:ext>
            </a:extLst>
          </p:cNvPr>
          <p:cNvSpPr txBox="1"/>
          <p:nvPr/>
        </p:nvSpPr>
        <p:spPr>
          <a:xfrm>
            <a:off x="2495218" y="1374343"/>
            <a:ext cx="7181899" cy="3469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23000"/>
              </a:lnSpc>
              <a:defRPr/>
            </a:pPr>
            <a:r>
              <a:rPr lang="zh-CN" altLang="en-US" sz="2000" b="1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功能亮点</a:t>
            </a:r>
            <a:r>
              <a:rPr lang="zh-CN" altLang="en-US" sz="20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：可显示函数图像，让计算不再是冷冰冰的数字</a:t>
            </a:r>
            <a:endParaRPr lang="en-US" sz="20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8310F450-DABE-4BC0-8F95-B9B29C088E74}"/>
              </a:ext>
            </a:extLst>
          </p:cNvPr>
          <p:cNvSpPr/>
          <p:nvPr/>
        </p:nvSpPr>
        <p:spPr>
          <a:xfrm>
            <a:off x="1542967" y="2562225"/>
            <a:ext cx="1559366" cy="522072"/>
          </a:xfrm>
          <a:prstGeom prst="roundRect">
            <a:avLst/>
          </a:prstGeom>
          <a:gradFill>
            <a:gsLst>
              <a:gs pos="0">
                <a:srgbClr val="131418"/>
              </a:gs>
              <a:gs pos="100000">
                <a:srgbClr val="1C1D20"/>
              </a:gs>
            </a:gsLst>
            <a:lin ang="2640000" scaled="0"/>
          </a:gradFill>
          <a:ln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rPr>
              <a:t>PART</a:t>
            </a:r>
            <a:r>
              <a:rPr lang="zh-CN" altLang="en-US" dirty="0"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rPr>
              <a:t> </a:t>
            </a:r>
            <a:r>
              <a:rPr lang="en-US" altLang="zh-CN" dirty="0"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rPr>
              <a:t>1</a:t>
            </a:r>
            <a:endParaRPr lang="zh-CN" altLang="en-US" dirty="0">
              <a:gradFill>
                <a:gsLst>
                  <a:gs pos="347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640000" scaled="0"/>
              </a:gra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1A245BC9-8DF7-483A-8285-7A763C34F216}"/>
              </a:ext>
            </a:extLst>
          </p:cNvPr>
          <p:cNvSpPr/>
          <p:nvPr/>
        </p:nvSpPr>
        <p:spPr>
          <a:xfrm>
            <a:off x="1121327" y="3933823"/>
            <a:ext cx="2402646" cy="1656746"/>
          </a:xfrm>
          <a:prstGeom prst="roundRect">
            <a:avLst>
              <a:gd name="adj" fmla="val 13463"/>
            </a:avLst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leaf_70892">
            <a:extLst>
              <a:ext uri="{FF2B5EF4-FFF2-40B4-BE49-F238E27FC236}">
                <a16:creationId xmlns:a16="http://schemas.microsoft.com/office/drawing/2014/main" id="{EB2BE4A8-6FFA-470A-8F91-20CBA60433B0}"/>
              </a:ext>
            </a:extLst>
          </p:cNvPr>
          <p:cNvSpPr>
            <a:spLocks noChangeAspect="1"/>
          </p:cNvSpPr>
          <p:nvPr/>
        </p:nvSpPr>
        <p:spPr bwMode="auto">
          <a:xfrm rot="7200000">
            <a:off x="588622" y="3961808"/>
            <a:ext cx="315355" cy="264540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9" h="711">
                <a:moveTo>
                  <a:pt x="595" y="492"/>
                </a:moveTo>
                <a:cubicBezTo>
                  <a:pt x="593" y="498"/>
                  <a:pt x="601" y="502"/>
                  <a:pt x="605" y="498"/>
                </a:cubicBezTo>
                <a:cubicBezTo>
                  <a:pt x="636" y="466"/>
                  <a:pt x="659" y="469"/>
                  <a:pt x="675" y="508"/>
                </a:cubicBezTo>
                <a:cubicBezTo>
                  <a:pt x="706" y="527"/>
                  <a:pt x="711" y="551"/>
                  <a:pt x="690" y="581"/>
                </a:cubicBezTo>
                <a:cubicBezTo>
                  <a:pt x="676" y="608"/>
                  <a:pt x="646" y="625"/>
                  <a:pt x="619" y="632"/>
                </a:cubicBezTo>
                <a:cubicBezTo>
                  <a:pt x="604" y="637"/>
                  <a:pt x="589" y="639"/>
                  <a:pt x="573" y="639"/>
                </a:cubicBezTo>
                <a:cubicBezTo>
                  <a:pt x="572" y="635"/>
                  <a:pt x="570" y="632"/>
                  <a:pt x="565" y="632"/>
                </a:cubicBezTo>
                <a:cubicBezTo>
                  <a:pt x="562" y="632"/>
                  <a:pt x="560" y="632"/>
                  <a:pt x="558" y="632"/>
                </a:cubicBezTo>
                <a:cubicBezTo>
                  <a:pt x="556" y="631"/>
                  <a:pt x="555" y="631"/>
                  <a:pt x="553" y="631"/>
                </a:cubicBezTo>
                <a:cubicBezTo>
                  <a:pt x="464" y="617"/>
                  <a:pt x="469" y="479"/>
                  <a:pt x="440" y="414"/>
                </a:cubicBezTo>
                <a:cubicBezTo>
                  <a:pt x="420" y="368"/>
                  <a:pt x="390" y="327"/>
                  <a:pt x="353" y="293"/>
                </a:cubicBezTo>
                <a:cubicBezTo>
                  <a:pt x="254" y="204"/>
                  <a:pt x="111" y="158"/>
                  <a:pt x="75" y="19"/>
                </a:cubicBezTo>
                <a:cubicBezTo>
                  <a:pt x="76" y="18"/>
                  <a:pt x="76" y="18"/>
                  <a:pt x="76" y="17"/>
                </a:cubicBezTo>
                <a:cubicBezTo>
                  <a:pt x="76" y="14"/>
                  <a:pt x="75" y="12"/>
                  <a:pt x="73" y="11"/>
                </a:cubicBezTo>
                <a:cubicBezTo>
                  <a:pt x="73" y="9"/>
                  <a:pt x="72" y="8"/>
                  <a:pt x="72" y="6"/>
                </a:cubicBezTo>
                <a:cubicBezTo>
                  <a:pt x="71" y="0"/>
                  <a:pt x="62" y="2"/>
                  <a:pt x="62" y="7"/>
                </a:cubicBezTo>
                <a:cubicBezTo>
                  <a:pt x="61" y="14"/>
                  <a:pt x="61" y="20"/>
                  <a:pt x="61" y="27"/>
                </a:cubicBezTo>
                <a:cubicBezTo>
                  <a:pt x="9" y="197"/>
                  <a:pt x="0" y="411"/>
                  <a:pt x="124" y="553"/>
                </a:cubicBezTo>
                <a:cubicBezTo>
                  <a:pt x="224" y="669"/>
                  <a:pt x="393" y="711"/>
                  <a:pt x="536" y="660"/>
                </a:cubicBezTo>
                <a:cubicBezTo>
                  <a:pt x="620" y="669"/>
                  <a:pt x="728" y="641"/>
                  <a:pt x="728" y="539"/>
                </a:cubicBezTo>
                <a:cubicBezTo>
                  <a:pt x="729" y="468"/>
                  <a:pt x="626" y="410"/>
                  <a:pt x="595" y="492"/>
                </a:cubicBezTo>
                <a:close/>
                <a:moveTo>
                  <a:pt x="128" y="526"/>
                </a:moveTo>
                <a:cubicBezTo>
                  <a:pt x="28" y="398"/>
                  <a:pt x="38" y="232"/>
                  <a:pt x="64" y="80"/>
                </a:cubicBezTo>
                <a:cubicBezTo>
                  <a:pt x="68" y="119"/>
                  <a:pt x="77" y="157"/>
                  <a:pt x="89" y="194"/>
                </a:cubicBezTo>
                <a:cubicBezTo>
                  <a:pt x="80" y="190"/>
                  <a:pt x="71" y="185"/>
                  <a:pt x="63" y="179"/>
                </a:cubicBezTo>
                <a:cubicBezTo>
                  <a:pt x="60" y="178"/>
                  <a:pt x="57" y="182"/>
                  <a:pt x="59" y="184"/>
                </a:cubicBezTo>
                <a:cubicBezTo>
                  <a:pt x="69" y="194"/>
                  <a:pt x="81" y="202"/>
                  <a:pt x="93" y="208"/>
                </a:cubicBezTo>
                <a:cubicBezTo>
                  <a:pt x="101" y="232"/>
                  <a:pt x="111" y="255"/>
                  <a:pt x="122" y="278"/>
                </a:cubicBezTo>
                <a:cubicBezTo>
                  <a:pt x="106" y="272"/>
                  <a:pt x="91" y="264"/>
                  <a:pt x="76" y="255"/>
                </a:cubicBezTo>
                <a:cubicBezTo>
                  <a:pt x="71" y="251"/>
                  <a:pt x="66" y="259"/>
                  <a:pt x="71" y="263"/>
                </a:cubicBezTo>
                <a:cubicBezTo>
                  <a:pt x="89" y="276"/>
                  <a:pt x="109" y="287"/>
                  <a:pt x="130" y="294"/>
                </a:cubicBezTo>
                <a:cubicBezTo>
                  <a:pt x="144" y="323"/>
                  <a:pt x="160" y="350"/>
                  <a:pt x="177" y="377"/>
                </a:cubicBezTo>
                <a:cubicBezTo>
                  <a:pt x="169" y="375"/>
                  <a:pt x="161" y="372"/>
                  <a:pt x="154" y="369"/>
                </a:cubicBezTo>
                <a:cubicBezTo>
                  <a:pt x="143" y="363"/>
                  <a:pt x="134" y="356"/>
                  <a:pt x="123" y="351"/>
                </a:cubicBezTo>
                <a:cubicBezTo>
                  <a:pt x="121" y="350"/>
                  <a:pt x="119" y="353"/>
                  <a:pt x="120" y="355"/>
                </a:cubicBezTo>
                <a:cubicBezTo>
                  <a:pt x="133" y="377"/>
                  <a:pt x="163" y="389"/>
                  <a:pt x="188" y="393"/>
                </a:cubicBezTo>
                <a:cubicBezTo>
                  <a:pt x="191" y="399"/>
                  <a:pt x="195" y="404"/>
                  <a:pt x="199" y="410"/>
                </a:cubicBezTo>
                <a:cubicBezTo>
                  <a:pt x="215" y="432"/>
                  <a:pt x="232" y="455"/>
                  <a:pt x="251" y="477"/>
                </a:cubicBezTo>
                <a:cubicBezTo>
                  <a:pt x="226" y="470"/>
                  <a:pt x="202" y="461"/>
                  <a:pt x="178" y="451"/>
                </a:cubicBezTo>
                <a:cubicBezTo>
                  <a:pt x="173" y="450"/>
                  <a:pt x="171" y="456"/>
                  <a:pt x="175" y="458"/>
                </a:cubicBezTo>
                <a:cubicBezTo>
                  <a:pt x="202" y="476"/>
                  <a:pt x="235" y="488"/>
                  <a:pt x="267" y="496"/>
                </a:cubicBezTo>
                <a:cubicBezTo>
                  <a:pt x="286" y="519"/>
                  <a:pt x="307" y="541"/>
                  <a:pt x="330" y="560"/>
                </a:cubicBezTo>
                <a:cubicBezTo>
                  <a:pt x="306" y="560"/>
                  <a:pt x="282" y="556"/>
                  <a:pt x="259" y="550"/>
                </a:cubicBezTo>
                <a:cubicBezTo>
                  <a:pt x="253" y="548"/>
                  <a:pt x="251" y="557"/>
                  <a:pt x="257" y="559"/>
                </a:cubicBezTo>
                <a:cubicBezTo>
                  <a:pt x="286" y="571"/>
                  <a:pt x="315" y="575"/>
                  <a:pt x="346" y="574"/>
                </a:cubicBezTo>
                <a:cubicBezTo>
                  <a:pt x="368" y="592"/>
                  <a:pt x="392" y="608"/>
                  <a:pt x="417" y="621"/>
                </a:cubicBezTo>
                <a:cubicBezTo>
                  <a:pt x="397" y="622"/>
                  <a:pt x="377" y="622"/>
                  <a:pt x="356" y="619"/>
                </a:cubicBezTo>
                <a:cubicBezTo>
                  <a:pt x="352" y="619"/>
                  <a:pt x="351" y="626"/>
                  <a:pt x="355" y="627"/>
                </a:cubicBezTo>
                <a:cubicBezTo>
                  <a:pt x="384" y="637"/>
                  <a:pt x="416" y="639"/>
                  <a:pt x="446" y="635"/>
                </a:cubicBezTo>
                <a:cubicBezTo>
                  <a:pt x="459" y="641"/>
                  <a:pt x="473" y="646"/>
                  <a:pt x="487" y="650"/>
                </a:cubicBezTo>
                <a:cubicBezTo>
                  <a:pt x="355" y="677"/>
                  <a:pt x="214" y="635"/>
                  <a:pt x="128" y="526"/>
                </a:cubicBezTo>
                <a:close/>
                <a:moveTo>
                  <a:pt x="477" y="625"/>
                </a:moveTo>
                <a:cubicBezTo>
                  <a:pt x="470" y="623"/>
                  <a:pt x="463" y="620"/>
                  <a:pt x="456" y="618"/>
                </a:cubicBezTo>
                <a:cubicBezTo>
                  <a:pt x="428" y="598"/>
                  <a:pt x="417" y="567"/>
                  <a:pt x="411" y="535"/>
                </a:cubicBezTo>
                <a:cubicBezTo>
                  <a:pt x="410" y="528"/>
                  <a:pt x="402" y="531"/>
                  <a:pt x="401" y="536"/>
                </a:cubicBezTo>
                <a:cubicBezTo>
                  <a:pt x="398" y="560"/>
                  <a:pt x="406" y="582"/>
                  <a:pt x="419" y="601"/>
                </a:cubicBezTo>
                <a:cubicBezTo>
                  <a:pt x="398" y="590"/>
                  <a:pt x="379" y="578"/>
                  <a:pt x="361" y="564"/>
                </a:cubicBezTo>
                <a:cubicBezTo>
                  <a:pt x="361" y="563"/>
                  <a:pt x="360" y="562"/>
                  <a:pt x="360" y="562"/>
                </a:cubicBezTo>
                <a:cubicBezTo>
                  <a:pt x="336" y="536"/>
                  <a:pt x="327" y="504"/>
                  <a:pt x="327" y="469"/>
                </a:cubicBezTo>
                <a:cubicBezTo>
                  <a:pt x="327" y="463"/>
                  <a:pt x="317" y="461"/>
                  <a:pt x="316" y="468"/>
                </a:cubicBezTo>
                <a:cubicBezTo>
                  <a:pt x="312" y="491"/>
                  <a:pt x="316" y="514"/>
                  <a:pt x="325" y="534"/>
                </a:cubicBezTo>
                <a:cubicBezTo>
                  <a:pt x="310" y="520"/>
                  <a:pt x="295" y="505"/>
                  <a:pt x="281" y="489"/>
                </a:cubicBezTo>
                <a:cubicBezTo>
                  <a:pt x="281" y="489"/>
                  <a:pt x="281" y="488"/>
                  <a:pt x="280" y="488"/>
                </a:cubicBezTo>
                <a:cubicBezTo>
                  <a:pt x="261" y="453"/>
                  <a:pt x="258" y="419"/>
                  <a:pt x="262" y="380"/>
                </a:cubicBezTo>
                <a:cubicBezTo>
                  <a:pt x="262" y="375"/>
                  <a:pt x="254" y="374"/>
                  <a:pt x="253" y="379"/>
                </a:cubicBezTo>
                <a:cubicBezTo>
                  <a:pt x="244" y="405"/>
                  <a:pt x="245" y="432"/>
                  <a:pt x="253" y="458"/>
                </a:cubicBezTo>
                <a:cubicBezTo>
                  <a:pt x="235" y="436"/>
                  <a:pt x="218" y="414"/>
                  <a:pt x="202" y="392"/>
                </a:cubicBezTo>
                <a:cubicBezTo>
                  <a:pt x="203" y="390"/>
                  <a:pt x="204" y="389"/>
                  <a:pt x="203" y="386"/>
                </a:cubicBezTo>
                <a:cubicBezTo>
                  <a:pt x="191" y="353"/>
                  <a:pt x="193" y="322"/>
                  <a:pt x="201" y="288"/>
                </a:cubicBezTo>
                <a:cubicBezTo>
                  <a:pt x="202" y="284"/>
                  <a:pt x="195" y="280"/>
                  <a:pt x="192" y="285"/>
                </a:cubicBezTo>
                <a:cubicBezTo>
                  <a:pt x="179" y="309"/>
                  <a:pt x="177" y="337"/>
                  <a:pt x="182" y="363"/>
                </a:cubicBezTo>
                <a:cubicBezTo>
                  <a:pt x="168" y="340"/>
                  <a:pt x="154" y="317"/>
                  <a:pt x="141" y="293"/>
                </a:cubicBezTo>
                <a:cubicBezTo>
                  <a:pt x="142" y="291"/>
                  <a:pt x="142" y="290"/>
                  <a:pt x="142" y="288"/>
                </a:cubicBezTo>
                <a:cubicBezTo>
                  <a:pt x="133" y="267"/>
                  <a:pt x="134" y="248"/>
                  <a:pt x="139" y="226"/>
                </a:cubicBezTo>
                <a:cubicBezTo>
                  <a:pt x="141" y="221"/>
                  <a:pt x="133" y="217"/>
                  <a:pt x="130" y="222"/>
                </a:cubicBezTo>
                <a:cubicBezTo>
                  <a:pt x="125" y="232"/>
                  <a:pt x="123" y="243"/>
                  <a:pt x="122" y="254"/>
                </a:cubicBezTo>
                <a:cubicBezTo>
                  <a:pt x="117" y="243"/>
                  <a:pt x="113" y="232"/>
                  <a:pt x="108" y="220"/>
                </a:cubicBezTo>
                <a:cubicBezTo>
                  <a:pt x="107" y="217"/>
                  <a:pt x="106" y="215"/>
                  <a:pt x="105" y="212"/>
                </a:cubicBezTo>
                <a:cubicBezTo>
                  <a:pt x="108" y="211"/>
                  <a:pt x="111" y="208"/>
                  <a:pt x="109" y="205"/>
                </a:cubicBezTo>
                <a:cubicBezTo>
                  <a:pt x="100" y="188"/>
                  <a:pt x="107" y="175"/>
                  <a:pt x="116" y="161"/>
                </a:cubicBezTo>
                <a:cubicBezTo>
                  <a:pt x="119" y="157"/>
                  <a:pt x="114" y="154"/>
                  <a:pt x="110" y="155"/>
                </a:cubicBezTo>
                <a:cubicBezTo>
                  <a:pt x="101" y="160"/>
                  <a:pt x="96" y="168"/>
                  <a:pt x="94" y="178"/>
                </a:cubicBezTo>
                <a:cubicBezTo>
                  <a:pt x="86" y="151"/>
                  <a:pt x="80" y="123"/>
                  <a:pt x="76" y="94"/>
                </a:cubicBezTo>
                <a:cubicBezTo>
                  <a:pt x="75" y="89"/>
                  <a:pt x="72" y="68"/>
                  <a:pt x="69" y="52"/>
                </a:cubicBezTo>
                <a:cubicBezTo>
                  <a:pt x="69" y="51"/>
                  <a:pt x="70" y="50"/>
                  <a:pt x="70" y="50"/>
                </a:cubicBezTo>
                <a:cubicBezTo>
                  <a:pt x="97" y="184"/>
                  <a:pt x="291" y="242"/>
                  <a:pt x="371" y="334"/>
                </a:cubicBezTo>
                <a:cubicBezTo>
                  <a:pt x="435" y="408"/>
                  <a:pt x="433" y="489"/>
                  <a:pt x="467" y="574"/>
                </a:cubicBezTo>
                <a:cubicBezTo>
                  <a:pt x="478" y="600"/>
                  <a:pt x="494" y="622"/>
                  <a:pt x="516" y="635"/>
                </a:cubicBezTo>
                <a:cubicBezTo>
                  <a:pt x="502" y="632"/>
                  <a:pt x="489" y="629"/>
                  <a:pt x="477" y="625"/>
                </a:cubicBezTo>
                <a:close/>
              </a:path>
            </a:pathLst>
          </a:custGeom>
          <a:gradFill>
            <a:gsLst>
              <a:gs pos="0">
                <a:srgbClr val="DCB58D"/>
              </a:gs>
              <a:gs pos="50000">
                <a:srgbClr val="DAA070"/>
              </a:gs>
              <a:gs pos="100000">
                <a:srgbClr val="DAA070"/>
              </a:gs>
            </a:gsLst>
            <a:lin ang="0" scaled="0"/>
          </a:gradFill>
          <a:ln>
            <a:noFill/>
          </a:ln>
        </p:spPr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F10F6A01-E619-45F9-8C81-42ACEDE30F9F}"/>
              </a:ext>
            </a:extLst>
          </p:cNvPr>
          <p:cNvSpPr/>
          <p:nvPr/>
        </p:nvSpPr>
        <p:spPr>
          <a:xfrm rot="5400000">
            <a:off x="2191807" y="3337577"/>
            <a:ext cx="261687" cy="261687"/>
          </a:xfrm>
          <a:prstGeom prst="arc">
            <a:avLst>
              <a:gd name="adj1" fmla="val 17738096"/>
              <a:gd name="adj2" fmla="val 3762900"/>
            </a:avLst>
          </a:prstGeom>
          <a:ln w="57150" cap="rnd">
            <a:solidFill>
              <a:srgbClr val="1C1D20"/>
            </a:solidFill>
            <a:round/>
          </a:ln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9D3B4295-10E4-4EAD-9CF5-4528A4BCD140}"/>
              </a:ext>
            </a:extLst>
          </p:cNvPr>
          <p:cNvSpPr txBox="1"/>
          <p:nvPr/>
        </p:nvSpPr>
        <p:spPr>
          <a:xfrm>
            <a:off x="1216741" y="4231539"/>
            <a:ext cx="2103225" cy="13029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基本运算功能：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algn="ctr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加减乘除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algn="ctr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三角函数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algn="ctr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乘方开方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algn="ctr">
              <a:lnSpc>
                <a:spcPct val="123000"/>
              </a:lnSpc>
              <a:defRPr/>
            </a:pPr>
            <a:endParaRPr 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367D6DC-DEB6-4C3B-B61E-214EF80DAA6B}"/>
              </a:ext>
            </a:extLst>
          </p:cNvPr>
          <p:cNvSpPr/>
          <p:nvPr/>
        </p:nvSpPr>
        <p:spPr>
          <a:xfrm>
            <a:off x="5087112" y="2562225"/>
            <a:ext cx="1559366" cy="522072"/>
          </a:xfrm>
          <a:prstGeom prst="roundRect">
            <a:avLst/>
          </a:prstGeom>
          <a:gradFill>
            <a:gsLst>
              <a:gs pos="0">
                <a:srgbClr val="131418"/>
              </a:gs>
              <a:gs pos="100000">
                <a:srgbClr val="1C1D20"/>
              </a:gs>
            </a:gsLst>
            <a:lin ang="2640000" scaled="0"/>
          </a:gradFill>
          <a:ln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rPr>
              <a:t>PART 2</a:t>
            </a:r>
            <a:endParaRPr lang="zh-CN" altLang="en-US" dirty="0">
              <a:gradFill>
                <a:gsLst>
                  <a:gs pos="347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640000" scaled="0"/>
              </a:gra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980AF16-885D-4F4A-BC35-A6BF2C789AA0}"/>
              </a:ext>
            </a:extLst>
          </p:cNvPr>
          <p:cNvGrpSpPr/>
          <p:nvPr/>
        </p:nvGrpSpPr>
        <p:grpSpPr>
          <a:xfrm>
            <a:off x="4665472" y="3933824"/>
            <a:ext cx="2402646" cy="1656747"/>
            <a:chOff x="1122874" y="3933825"/>
            <a:chExt cx="2402646" cy="1426844"/>
          </a:xfrm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E8492E8-26CC-4F19-95E0-50F965E4B381}"/>
                </a:ext>
              </a:extLst>
            </p:cNvPr>
            <p:cNvSpPr/>
            <p:nvPr/>
          </p:nvSpPr>
          <p:spPr>
            <a:xfrm>
              <a:off x="1122874" y="3933825"/>
              <a:ext cx="2402646" cy="1426844"/>
            </a:xfrm>
            <a:prstGeom prst="roundRect">
              <a:avLst>
                <a:gd name="adj" fmla="val 13463"/>
              </a:avLst>
            </a:prstGeom>
            <a:solidFill>
              <a:srgbClr val="1314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leaf_70892">
              <a:extLst>
                <a:ext uri="{FF2B5EF4-FFF2-40B4-BE49-F238E27FC236}">
                  <a16:creationId xmlns:a16="http://schemas.microsoft.com/office/drawing/2014/main" id="{4D7B1090-1E91-4A2A-8BE1-3AD789462B0C}"/>
                </a:ext>
              </a:extLst>
            </p:cNvPr>
            <p:cNvSpPr>
              <a:spLocks noChangeAspect="1"/>
            </p:cNvSpPr>
            <p:nvPr/>
          </p:nvSpPr>
          <p:spPr bwMode="auto">
            <a:xfrm rot="7200000">
              <a:off x="1142990" y="3939574"/>
              <a:ext cx="271594" cy="26454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9" h="711">
                  <a:moveTo>
                    <a:pt x="595" y="492"/>
                  </a:moveTo>
                  <a:cubicBezTo>
                    <a:pt x="593" y="498"/>
                    <a:pt x="601" y="502"/>
                    <a:pt x="605" y="498"/>
                  </a:cubicBezTo>
                  <a:cubicBezTo>
                    <a:pt x="636" y="466"/>
                    <a:pt x="659" y="469"/>
                    <a:pt x="675" y="508"/>
                  </a:cubicBezTo>
                  <a:cubicBezTo>
                    <a:pt x="706" y="527"/>
                    <a:pt x="711" y="551"/>
                    <a:pt x="690" y="581"/>
                  </a:cubicBezTo>
                  <a:cubicBezTo>
                    <a:pt x="676" y="608"/>
                    <a:pt x="646" y="625"/>
                    <a:pt x="619" y="632"/>
                  </a:cubicBezTo>
                  <a:cubicBezTo>
                    <a:pt x="604" y="637"/>
                    <a:pt x="589" y="639"/>
                    <a:pt x="573" y="639"/>
                  </a:cubicBezTo>
                  <a:cubicBezTo>
                    <a:pt x="572" y="635"/>
                    <a:pt x="570" y="632"/>
                    <a:pt x="565" y="632"/>
                  </a:cubicBezTo>
                  <a:cubicBezTo>
                    <a:pt x="562" y="632"/>
                    <a:pt x="560" y="632"/>
                    <a:pt x="558" y="632"/>
                  </a:cubicBezTo>
                  <a:cubicBezTo>
                    <a:pt x="556" y="631"/>
                    <a:pt x="555" y="631"/>
                    <a:pt x="553" y="631"/>
                  </a:cubicBezTo>
                  <a:cubicBezTo>
                    <a:pt x="464" y="617"/>
                    <a:pt x="469" y="479"/>
                    <a:pt x="440" y="414"/>
                  </a:cubicBezTo>
                  <a:cubicBezTo>
                    <a:pt x="420" y="368"/>
                    <a:pt x="390" y="327"/>
                    <a:pt x="353" y="293"/>
                  </a:cubicBezTo>
                  <a:cubicBezTo>
                    <a:pt x="254" y="204"/>
                    <a:pt x="111" y="158"/>
                    <a:pt x="75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76" y="14"/>
                    <a:pt x="75" y="12"/>
                    <a:pt x="73" y="11"/>
                  </a:cubicBezTo>
                  <a:cubicBezTo>
                    <a:pt x="73" y="9"/>
                    <a:pt x="72" y="8"/>
                    <a:pt x="72" y="6"/>
                  </a:cubicBezTo>
                  <a:cubicBezTo>
                    <a:pt x="71" y="0"/>
                    <a:pt x="62" y="2"/>
                    <a:pt x="62" y="7"/>
                  </a:cubicBezTo>
                  <a:cubicBezTo>
                    <a:pt x="61" y="14"/>
                    <a:pt x="61" y="20"/>
                    <a:pt x="61" y="27"/>
                  </a:cubicBezTo>
                  <a:cubicBezTo>
                    <a:pt x="9" y="197"/>
                    <a:pt x="0" y="411"/>
                    <a:pt x="124" y="553"/>
                  </a:cubicBezTo>
                  <a:cubicBezTo>
                    <a:pt x="224" y="669"/>
                    <a:pt x="393" y="711"/>
                    <a:pt x="536" y="660"/>
                  </a:cubicBezTo>
                  <a:cubicBezTo>
                    <a:pt x="620" y="669"/>
                    <a:pt x="728" y="641"/>
                    <a:pt x="728" y="539"/>
                  </a:cubicBezTo>
                  <a:cubicBezTo>
                    <a:pt x="729" y="468"/>
                    <a:pt x="626" y="410"/>
                    <a:pt x="595" y="492"/>
                  </a:cubicBezTo>
                  <a:close/>
                  <a:moveTo>
                    <a:pt x="128" y="526"/>
                  </a:moveTo>
                  <a:cubicBezTo>
                    <a:pt x="28" y="398"/>
                    <a:pt x="38" y="232"/>
                    <a:pt x="64" y="80"/>
                  </a:cubicBezTo>
                  <a:cubicBezTo>
                    <a:pt x="68" y="119"/>
                    <a:pt x="77" y="157"/>
                    <a:pt x="89" y="194"/>
                  </a:cubicBezTo>
                  <a:cubicBezTo>
                    <a:pt x="80" y="190"/>
                    <a:pt x="71" y="185"/>
                    <a:pt x="63" y="179"/>
                  </a:cubicBezTo>
                  <a:cubicBezTo>
                    <a:pt x="60" y="178"/>
                    <a:pt x="57" y="182"/>
                    <a:pt x="59" y="184"/>
                  </a:cubicBezTo>
                  <a:cubicBezTo>
                    <a:pt x="69" y="194"/>
                    <a:pt x="81" y="202"/>
                    <a:pt x="93" y="208"/>
                  </a:cubicBezTo>
                  <a:cubicBezTo>
                    <a:pt x="101" y="232"/>
                    <a:pt x="111" y="255"/>
                    <a:pt x="122" y="278"/>
                  </a:cubicBezTo>
                  <a:cubicBezTo>
                    <a:pt x="106" y="272"/>
                    <a:pt x="91" y="264"/>
                    <a:pt x="76" y="255"/>
                  </a:cubicBezTo>
                  <a:cubicBezTo>
                    <a:pt x="71" y="251"/>
                    <a:pt x="66" y="259"/>
                    <a:pt x="71" y="263"/>
                  </a:cubicBezTo>
                  <a:cubicBezTo>
                    <a:pt x="89" y="276"/>
                    <a:pt x="109" y="287"/>
                    <a:pt x="130" y="294"/>
                  </a:cubicBezTo>
                  <a:cubicBezTo>
                    <a:pt x="144" y="323"/>
                    <a:pt x="160" y="350"/>
                    <a:pt x="177" y="377"/>
                  </a:cubicBezTo>
                  <a:cubicBezTo>
                    <a:pt x="169" y="375"/>
                    <a:pt x="161" y="372"/>
                    <a:pt x="154" y="369"/>
                  </a:cubicBezTo>
                  <a:cubicBezTo>
                    <a:pt x="143" y="363"/>
                    <a:pt x="134" y="356"/>
                    <a:pt x="123" y="351"/>
                  </a:cubicBezTo>
                  <a:cubicBezTo>
                    <a:pt x="121" y="350"/>
                    <a:pt x="119" y="353"/>
                    <a:pt x="120" y="355"/>
                  </a:cubicBezTo>
                  <a:cubicBezTo>
                    <a:pt x="133" y="377"/>
                    <a:pt x="163" y="389"/>
                    <a:pt x="188" y="393"/>
                  </a:cubicBezTo>
                  <a:cubicBezTo>
                    <a:pt x="191" y="399"/>
                    <a:pt x="195" y="404"/>
                    <a:pt x="199" y="410"/>
                  </a:cubicBezTo>
                  <a:cubicBezTo>
                    <a:pt x="215" y="432"/>
                    <a:pt x="232" y="455"/>
                    <a:pt x="251" y="477"/>
                  </a:cubicBezTo>
                  <a:cubicBezTo>
                    <a:pt x="226" y="470"/>
                    <a:pt x="202" y="461"/>
                    <a:pt x="178" y="451"/>
                  </a:cubicBezTo>
                  <a:cubicBezTo>
                    <a:pt x="173" y="450"/>
                    <a:pt x="171" y="456"/>
                    <a:pt x="175" y="458"/>
                  </a:cubicBezTo>
                  <a:cubicBezTo>
                    <a:pt x="202" y="476"/>
                    <a:pt x="235" y="488"/>
                    <a:pt x="267" y="496"/>
                  </a:cubicBezTo>
                  <a:cubicBezTo>
                    <a:pt x="286" y="519"/>
                    <a:pt x="307" y="541"/>
                    <a:pt x="330" y="560"/>
                  </a:cubicBezTo>
                  <a:cubicBezTo>
                    <a:pt x="306" y="560"/>
                    <a:pt x="282" y="556"/>
                    <a:pt x="259" y="550"/>
                  </a:cubicBezTo>
                  <a:cubicBezTo>
                    <a:pt x="253" y="548"/>
                    <a:pt x="251" y="557"/>
                    <a:pt x="257" y="559"/>
                  </a:cubicBezTo>
                  <a:cubicBezTo>
                    <a:pt x="286" y="571"/>
                    <a:pt x="315" y="575"/>
                    <a:pt x="346" y="574"/>
                  </a:cubicBezTo>
                  <a:cubicBezTo>
                    <a:pt x="368" y="592"/>
                    <a:pt x="392" y="608"/>
                    <a:pt x="417" y="621"/>
                  </a:cubicBezTo>
                  <a:cubicBezTo>
                    <a:pt x="397" y="622"/>
                    <a:pt x="377" y="622"/>
                    <a:pt x="356" y="619"/>
                  </a:cubicBezTo>
                  <a:cubicBezTo>
                    <a:pt x="352" y="619"/>
                    <a:pt x="351" y="626"/>
                    <a:pt x="355" y="627"/>
                  </a:cubicBezTo>
                  <a:cubicBezTo>
                    <a:pt x="384" y="637"/>
                    <a:pt x="416" y="639"/>
                    <a:pt x="446" y="635"/>
                  </a:cubicBezTo>
                  <a:cubicBezTo>
                    <a:pt x="459" y="641"/>
                    <a:pt x="473" y="646"/>
                    <a:pt x="487" y="650"/>
                  </a:cubicBezTo>
                  <a:cubicBezTo>
                    <a:pt x="355" y="677"/>
                    <a:pt x="214" y="635"/>
                    <a:pt x="128" y="526"/>
                  </a:cubicBezTo>
                  <a:close/>
                  <a:moveTo>
                    <a:pt x="477" y="625"/>
                  </a:moveTo>
                  <a:cubicBezTo>
                    <a:pt x="470" y="623"/>
                    <a:pt x="463" y="620"/>
                    <a:pt x="456" y="618"/>
                  </a:cubicBezTo>
                  <a:cubicBezTo>
                    <a:pt x="428" y="598"/>
                    <a:pt x="417" y="567"/>
                    <a:pt x="411" y="535"/>
                  </a:cubicBezTo>
                  <a:cubicBezTo>
                    <a:pt x="410" y="528"/>
                    <a:pt x="402" y="531"/>
                    <a:pt x="401" y="536"/>
                  </a:cubicBezTo>
                  <a:cubicBezTo>
                    <a:pt x="398" y="560"/>
                    <a:pt x="406" y="582"/>
                    <a:pt x="419" y="601"/>
                  </a:cubicBezTo>
                  <a:cubicBezTo>
                    <a:pt x="398" y="590"/>
                    <a:pt x="379" y="578"/>
                    <a:pt x="361" y="564"/>
                  </a:cubicBezTo>
                  <a:cubicBezTo>
                    <a:pt x="361" y="563"/>
                    <a:pt x="360" y="562"/>
                    <a:pt x="360" y="562"/>
                  </a:cubicBezTo>
                  <a:cubicBezTo>
                    <a:pt x="336" y="536"/>
                    <a:pt x="327" y="504"/>
                    <a:pt x="327" y="469"/>
                  </a:cubicBezTo>
                  <a:cubicBezTo>
                    <a:pt x="327" y="463"/>
                    <a:pt x="317" y="461"/>
                    <a:pt x="316" y="468"/>
                  </a:cubicBezTo>
                  <a:cubicBezTo>
                    <a:pt x="312" y="491"/>
                    <a:pt x="316" y="514"/>
                    <a:pt x="325" y="534"/>
                  </a:cubicBezTo>
                  <a:cubicBezTo>
                    <a:pt x="310" y="520"/>
                    <a:pt x="295" y="505"/>
                    <a:pt x="281" y="489"/>
                  </a:cubicBezTo>
                  <a:cubicBezTo>
                    <a:pt x="281" y="489"/>
                    <a:pt x="281" y="488"/>
                    <a:pt x="280" y="488"/>
                  </a:cubicBezTo>
                  <a:cubicBezTo>
                    <a:pt x="261" y="453"/>
                    <a:pt x="258" y="419"/>
                    <a:pt x="262" y="380"/>
                  </a:cubicBezTo>
                  <a:cubicBezTo>
                    <a:pt x="262" y="375"/>
                    <a:pt x="254" y="374"/>
                    <a:pt x="253" y="379"/>
                  </a:cubicBezTo>
                  <a:cubicBezTo>
                    <a:pt x="244" y="405"/>
                    <a:pt x="245" y="432"/>
                    <a:pt x="253" y="458"/>
                  </a:cubicBezTo>
                  <a:cubicBezTo>
                    <a:pt x="235" y="436"/>
                    <a:pt x="218" y="414"/>
                    <a:pt x="202" y="392"/>
                  </a:cubicBezTo>
                  <a:cubicBezTo>
                    <a:pt x="203" y="390"/>
                    <a:pt x="204" y="389"/>
                    <a:pt x="203" y="386"/>
                  </a:cubicBezTo>
                  <a:cubicBezTo>
                    <a:pt x="191" y="353"/>
                    <a:pt x="193" y="322"/>
                    <a:pt x="201" y="288"/>
                  </a:cubicBezTo>
                  <a:cubicBezTo>
                    <a:pt x="202" y="284"/>
                    <a:pt x="195" y="280"/>
                    <a:pt x="192" y="285"/>
                  </a:cubicBezTo>
                  <a:cubicBezTo>
                    <a:pt x="179" y="309"/>
                    <a:pt x="177" y="337"/>
                    <a:pt x="182" y="363"/>
                  </a:cubicBezTo>
                  <a:cubicBezTo>
                    <a:pt x="168" y="340"/>
                    <a:pt x="154" y="317"/>
                    <a:pt x="141" y="293"/>
                  </a:cubicBezTo>
                  <a:cubicBezTo>
                    <a:pt x="142" y="291"/>
                    <a:pt x="142" y="290"/>
                    <a:pt x="142" y="288"/>
                  </a:cubicBezTo>
                  <a:cubicBezTo>
                    <a:pt x="133" y="267"/>
                    <a:pt x="134" y="248"/>
                    <a:pt x="139" y="226"/>
                  </a:cubicBezTo>
                  <a:cubicBezTo>
                    <a:pt x="141" y="221"/>
                    <a:pt x="133" y="217"/>
                    <a:pt x="130" y="222"/>
                  </a:cubicBezTo>
                  <a:cubicBezTo>
                    <a:pt x="125" y="232"/>
                    <a:pt x="123" y="243"/>
                    <a:pt x="122" y="254"/>
                  </a:cubicBezTo>
                  <a:cubicBezTo>
                    <a:pt x="117" y="243"/>
                    <a:pt x="113" y="232"/>
                    <a:pt x="108" y="220"/>
                  </a:cubicBezTo>
                  <a:cubicBezTo>
                    <a:pt x="107" y="217"/>
                    <a:pt x="106" y="215"/>
                    <a:pt x="105" y="212"/>
                  </a:cubicBezTo>
                  <a:cubicBezTo>
                    <a:pt x="108" y="211"/>
                    <a:pt x="111" y="208"/>
                    <a:pt x="109" y="205"/>
                  </a:cubicBezTo>
                  <a:cubicBezTo>
                    <a:pt x="100" y="188"/>
                    <a:pt x="107" y="175"/>
                    <a:pt x="116" y="161"/>
                  </a:cubicBezTo>
                  <a:cubicBezTo>
                    <a:pt x="119" y="157"/>
                    <a:pt x="114" y="154"/>
                    <a:pt x="110" y="155"/>
                  </a:cubicBezTo>
                  <a:cubicBezTo>
                    <a:pt x="101" y="160"/>
                    <a:pt x="96" y="168"/>
                    <a:pt x="94" y="178"/>
                  </a:cubicBezTo>
                  <a:cubicBezTo>
                    <a:pt x="86" y="151"/>
                    <a:pt x="80" y="123"/>
                    <a:pt x="76" y="94"/>
                  </a:cubicBezTo>
                  <a:cubicBezTo>
                    <a:pt x="75" y="89"/>
                    <a:pt x="72" y="68"/>
                    <a:pt x="69" y="52"/>
                  </a:cubicBezTo>
                  <a:cubicBezTo>
                    <a:pt x="69" y="51"/>
                    <a:pt x="70" y="50"/>
                    <a:pt x="70" y="50"/>
                  </a:cubicBezTo>
                  <a:cubicBezTo>
                    <a:pt x="97" y="184"/>
                    <a:pt x="291" y="242"/>
                    <a:pt x="371" y="334"/>
                  </a:cubicBezTo>
                  <a:cubicBezTo>
                    <a:pt x="435" y="408"/>
                    <a:pt x="433" y="489"/>
                    <a:pt x="467" y="574"/>
                  </a:cubicBezTo>
                  <a:cubicBezTo>
                    <a:pt x="478" y="600"/>
                    <a:pt x="494" y="622"/>
                    <a:pt x="516" y="635"/>
                  </a:cubicBezTo>
                  <a:cubicBezTo>
                    <a:pt x="502" y="632"/>
                    <a:pt x="489" y="629"/>
                    <a:pt x="477" y="625"/>
                  </a:cubicBezTo>
                  <a:close/>
                </a:path>
              </a:pathLst>
            </a:custGeom>
            <a:gradFill>
              <a:gsLst>
                <a:gs pos="0">
                  <a:srgbClr val="DCB58D"/>
                </a:gs>
                <a:gs pos="50000">
                  <a:srgbClr val="DAA070"/>
                </a:gs>
                <a:gs pos="100000">
                  <a:srgbClr val="DAA070"/>
                </a:gs>
              </a:gsLst>
              <a:lin ang="0" scaled="0"/>
            </a:gradFill>
            <a:ln>
              <a:noFill/>
            </a:ln>
          </p:spPr>
        </p:sp>
      </p:grpSp>
      <p:sp>
        <p:nvSpPr>
          <p:cNvPr id="22" name="弧形 21">
            <a:extLst>
              <a:ext uri="{FF2B5EF4-FFF2-40B4-BE49-F238E27FC236}">
                <a16:creationId xmlns:a16="http://schemas.microsoft.com/office/drawing/2014/main" id="{3127964B-8B54-432C-98F5-6A0C029A3A53}"/>
              </a:ext>
            </a:extLst>
          </p:cNvPr>
          <p:cNvSpPr/>
          <p:nvPr/>
        </p:nvSpPr>
        <p:spPr>
          <a:xfrm rot="5400000">
            <a:off x="5735952" y="3337577"/>
            <a:ext cx="261687" cy="261687"/>
          </a:xfrm>
          <a:prstGeom prst="arc">
            <a:avLst>
              <a:gd name="adj1" fmla="val 17738096"/>
              <a:gd name="adj2" fmla="val 3762900"/>
            </a:avLst>
          </a:prstGeom>
          <a:ln w="57150" cap="rnd">
            <a:solidFill>
              <a:srgbClr val="1C1D20"/>
            </a:solidFill>
            <a:round/>
          </a:ln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F7B6B164-F116-4CFE-A8B6-6FF79288CB3D}"/>
              </a:ext>
            </a:extLst>
          </p:cNvPr>
          <p:cNvSpPr txBox="1"/>
          <p:nvPr/>
        </p:nvSpPr>
        <p:spPr>
          <a:xfrm>
            <a:off x="4809223" y="4447844"/>
            <a:ext cx="2103225" cy="5079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函数图像绘制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algn="ctr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给定坐标点绘制</a:t>
            </a:r>
            <a:endParaRPr 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F4687B3-F71A-492B-AC95-5020CAE38711}"/>
              </a:ext>
            </a:extLst>
          </p:cNvPr>
          <p:cNvSpPr/>
          <p:nvPr/>
        </p:nvSpPr>
        <p:spPr>
          <a:xfrm>
            <a:off x="8611594" y="2562225"/>
            <a:ext cx="1559366" cy="522072"/>
          </a:xfrm>
          <a:prstGeom prst="roundRect">
            <a:avLst/>
          </a:prstGeom>
          <a:gradFill>
            <a:gsLst>
              <a:gs pos="0">
                <a:srgbClr val="131418"/>
              </a:gs>
              <a:gs pos="100000">
                <a:srgbClr val="1C1D20"/>
              </a:gs>
            </a:gsLst>
            <a:lin ang="2640000" scaled="0"/>
          </a:gradFill>
          <a:ln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rPr>
              <a:t>PART</a:t>
            </a:r>
            <a:r>
              <a:rPr lang="zh-CN" altLang="en-US" dirty="0"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rPr>
              <a:t> </a:t>
            </a:r>
            <a:r>
              <a:rPr lang="en-US" altLang="zh-CN" dirty="0">
                <a:gradFill>
                  <a:gsLst>
                    <a:gs pos="347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640000" scaled="0"/>
                </a:gradFill>
                <a:latin typeface="腾讯体" panose="02010600010101010101" pitchFamily="2" charset="-122"/>
                <a:ea typeface="腾讯体" panose="02010600010101010101" pitchFamily="2" charset="-122"/>
              </a:rPr>
              <a:t>3</a:t>
            </a:r>
            <a:endParaRPr lang="zh-CN" altLang="en-US" dirty="0">
              <a:gradFill>
                <a:gsLst>
                  <a:gs pos="347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640000" scaled="0"/>
              </a:gra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4C3A1D9-7603-4732-830F-1764C93AA9E3}"/>
              </a:ext>
            </a:extLst>
          </p:cNvPr>
          <p:cNvGrpSpPr/>
          <p:nvPr/>
        </p:nvGrpSpPr>
        <p:grpSpPr>
          <a:xfrm>
            <a:off x="8189954" y="3933824"/>
            <a:ext cx="2402646" cy="1656747"/>
            <a:chOff x="1122874" y="3933825"/>
            <a:chExt cx="2402646" cy="1426844"/>
          </a:xfrm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BB4770E-F6AF-4463-A073-8D0379B9CA06}"/>
                </a:ext>
              </a:extLst>
            </p:cNvPr>
            <p:cNvSpPr/>
            <p:nvPr/>
          </p:nvSpPr>
          <p:spPr>
            <a:xfrm>
              <a:off x="1122874" y="3933825"/>
              <a:ext cx="2402646" cy="1426844"/>
            </a:xfrm>
            <a:prstGeom prst="roundRect">
              <a:avLst>
                <a:gd name="adj" fmla="val 13463"/>
              </a:avLst>
            </a:prstGeom>
            <a:solidFill>
              <a:srgbClr val="1314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leaf_70892">
              <a:extLst>
                <a:ext uri="{FF2B5EF4-FFF2-40B4-BE49-F238E27FC236}">
                  <a16:creationId xmlns:a16="http://schemas.microsoft.com/office/drawing/2014/main" id="{FF3D3296-7AA1-419C-9BFC-EFFA4D80F096}"/>
                </a:ext>
              </a:extLst>
            </p:cNvPr>
            <p:cNvSpPr>
              <a:spLocks noChangeAspect="1"/>
            </p:cNvSpPr>
            <p:nvPr/>
          </p:nvSpPr>
          <p:spPr bwMode="auto">
            <a:xfrm rot="7200000">
              <a:off x="1142990" y="3939574"/>
              <a:ext cx="271594" cy="26454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9" h="711">
                  <a:moveTo>
                    <a:pt x="595" y="492"/>
                  </a:moveTo>
                  <a:cubicBezTo>
                    <a:pt x="593" y="498"/>
                    <a:pt x="601" y="502"/>
                    <a:pt x="605" y="498"/>
                  </a:cubicBezTo>
                  <a:cubicBezTo>
                    <a:pt x="636" y="466"/>
                    <a:pt x="659" y="469"/>
                    <a:pt x="675" y="508"/>
                  </a:cubicBezTo>
                  <a:cubicBezTo>
                    <a:pt x="706" y="527"/>
                    <a:pt x="711" y="551"/>
                    <a:pt x="690" y="581"/>
                  </a:cubicBezTo>
                  <a:cubicBezTo>
                    <a:pt x="676" y="608"/>
                    <a:pt x="646" y="625"/>
                    <a:pt x="619" y="632"/>
                  </a:cubicBezTo>
                  <a:cubicBezTo>
                    <a:pt x="604" y="637"/>
                    <a:pt x="589" y="639"/>
                    <a:pt x="573" y="639"/>
                  </a:cubicBezTo>
                  <a:cubicBezTo>
                    <a:pt x="572" y="635"/>
                    <a:pt x="570" y="632"/>
                    <a:pt x="565" y="632"/>
                  </a:cubicBezTo>
                  <a:cubicBezTo>
                    <a:pt x="562" y="632"/>
                    <a:pt x="560" y="632"/>
                    <a:pt x="558" y="632"/>
                  </a:cubicBezTo>
                  <a:cubicBezTo>
                    <a:pt x="556" y="631"/>
                    <a:pt x="555" y="631"/>
                    <a:pt x="553" y="631"/>
                  </a:cubicBezTo>
                  <a:cubicBezTo>
                    <a:pt x="464" y="617"/>
                    <a:pt x="469" y="479"/>
                    <a:pt x="440" y="414"/>
                  </a:cubicBezTo>
                  <a:cubicBezTo>
                    <a:pt x="420" y="368"/>
                    <a:pt x="390" y="327"/>
                    <a:pt x="353" y="293"/>
                  </a:cubicBezTo>
                  <a:cubicBezTo>
                    <a:pt x="254" y="204"/>
                    <a:pt x="111" y="158"/>
                    <a:pt x="75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76" y="14"/>
                    <a:pt x="75" y="12"/>
                    <a:pt x="73" y="11"/>
                  </a:cubicBezTo>
                  <a:cubicBezTo>
                    <a:pt x="73" y="9"/>
                    <a:pt x="72" y="8"/>
                    <a:pt x="72" y="6"/>
                  </a:cubicBezTo>
                  <a:cubicBezTo>
                    <a:pt x="71" y="0"/>
                    <a:pt x="62" y="2"/>
                    <a:pt x="62" y="7"/>
                  </a:cubicBezTo>
                  <a:cubicBezTo>
                    <a:pt x="61" y="14"/>
                    <a:pt x="61" y="20"/>
                    <a:pt x="61" y="27"/>
                  </a:cubicBezTo>
                  <a:cubicBezTo>
                    <a:pt x="9" y="197"/>
                    <a:pt x="0" y="411"/>
                    <a:pt x="124" y="553"/>
                  </a:cubicBezTo>
                  <a:cubicBezTo>
                    <a:pt x="224" y="669"/>
                    <a:pt x="393" y="711"/>
                    <a:pt x="536" y="660"/>
                  </a:cubicBezTo>
                  <a:cubicBezTo>
                    <a:pt x="620" y="669"/>
                    <a:pt x="728" y="641"/>
                    <a:pt x="728" y="539"/>
                  </a:cubicBezTo>
                  <a:cubicBezTo>
                    <a:pt x="729" y="468"/>
                    <a:pt x="626" y="410"/>
                    <a:pt x="595" y="492"/>
                  </a:cubicBezTo>
                  <a:close/>
                  <a:moveTo>
                    <a:pt x="128" y="526"/>
                  </a:moveTo>
                  <a:cubicBezTo>
                    <a:pt x="28" y="398"/>
                    <a:pt x="38" y="232"/>
                    <a:pt x="64" y="80"/>
                  </a:cubicBezTo>
                  <a:cubicBezTo>
                    <a:pt x="68" y="119"/>
                    <a:pt x="77" y="157"/>
                    <a:pt x="89" y="194"/>
                  </a:cubicBezTo>
                  <a:cubicBezTo>
                    <a:pt x="80" y="190"/>
                    <a:pt x="71" y="185"/>
                    <a:pt x="63" y="179"/>
                  </a:cubicBezTo>
                  <a:cubicBezTo>
                    <a:pt x="60" y="178"/>
                    <a:pt x="57" y="182"/>
                    <a:pt x="59" y="184"/>
                  </a:cubicBezTo>
                  <a:cubicBezTo>
                    <a:pt x="69" y="194"/>
                    <a:pt x="81" y="202"/>
                    <a:pt x="93" y="208"/>
                  </a:cubicBezTo>
                  <a:cubicBezTo>
                    <a:pt x="101" y="232"/>
                    <a:pt x="111" y="255"/>
                    <a:pt x="122" y="278"/>
                  </a:cubicBezTo>
                  <a:cubicBezTo>
                    <a:pt x="106" y="272"/>
                    <a:pt x="91" y="264"/>
                    <a:pt x="76" y="255"/>
                  </a:cubicBezTo>
                  <a:cubicBezTo>
                    <a:pt x="71" y="251"/>
                    <a:pt x="66" y="259"/>
                    <a:pt x="71" y="263"/>
                  </a:cubicBezTo>
                  <a:cubicBezTo>
                    <a:pt x="89" y="276"/>
                    <a:pt x="109" y="287"/>
                    <a:pt x="130" y="294"/>
                  </a:cubicBezTo>
                  <a:cubicBezTo>
                    <a:pt x="144" y="323"/>
                    <a:pt x="160" y="350"/>
                    <a:pt x="177" y="377"/>
                  </a:cubicBezTo>
                  <a:cubicBezTo>
                    <a:pt x="169" y="375"/>
                    <a:pt x="161" y="372"/>
                    <a:pt x="154" y="369"/>
                  </a:cubicBezTo>
                  <a:cubicBezTo>
                    <a:pt x="143" y="363"/>
                    <a:pt x="134" y="356"/>
                    <a:pt x="123" y="351"/>
                  </a:cubicBezTo>
                  <a:cubicBezTo>
                    <a:pt x="121" y="350"/>
                    <a:pt x="119" y="353"/>
                    <a:pt x="120" y="355"/>
                  </a:cubicBezTo>
                  <a:cubicBezTo>
                    <a:pt x="133" y="377"/>
                    <a:pt x="163" y="389"/>
                    <a:pt x="188" y="393"/>
                  </a:cubicBezTo>
                  <a:cubicBezTo>
                    <a:pt x="191" y="399"/>
                    <a:pt x="195" y="404"/>
                    <a:pt x="199" y="410"/>
                  </a:cubicBezTo>
                  <a:cubicBezTo>
                    <a:pt x="215" y="432"/>
                    <a:pt x="232" y="455"/>
                    <a:pt x="251" y="477"/>
                  </a:cubicBezTo>
                  <a:cubicBezTo>
                    <a:pt x="226" y="470"/>
                    <a:pt x="202" y="461"/>
                    <a:pt x="178" y="451"/>
                  </a:cubicBezTo>
                  <a:cubicBezTo>
                    <a:pt x="173" y="450"/>
                    <a:pt x="171" y="456"/>
                    <a:pt x="175" y="458"/>
                  </a:cubicBezTo>
                  <a:cubicBezTo>
                    <a:pt x="202" y="476"/>
                    <a:pt x="235" y="488"/>
                    <a:pt x="267" y="496"/>
                  </a:cubicBezTo>
                  <a:cubicBezTo>
                    <a:pt x="286" y="519"/>
                    <a:pt x="307" y="541"/>
                    <a:pt x="330" y="560"/>
                  </a:cubicBezTo>
                  <a:cubicBezTo>
                    <a:pt x="306" y="560"/>
                    <a:pt x="282" y="556"/>
                    <a:pt x="259" y="550"/>
                  </a:cubicBezTo>
                  <a:cubicBezTo>
                    <a:pt x="253" y="548"/>
                    <a:pt x="251" y="557"/>
                    <a:pt x="257" y="559"/>
                  </a:cubicBezTo>
                  <a:cubicBezTo>
                    <a:pt x="286" y="571"/>
                    <a:pt x="315" y="575"/>
                    <a:pt x="346" y="574"/>
                  </a:cubicBezTo>
                  <a:cubicBezTo>
                    <a:pt x="368" y="592"/>
                    <a:pt x="392" y="608"/>
                    <a:pt x="417" y="621"/>
                  </a:cubicBezTo>
                  <a:cubicBezTo>
                    <a:pt x="397" y="622"/>
                    <a:pt x="377" y="622"/>
                    <a:pt x="356" y="619"/>
                  </a:cubicBezTo>
                  <a:cubicBezTo>
                    <a:pt x="352" y="619"/>
                    <a:pt x="351" y="626"/>
                    <a:pt x="355" y="627"/>
                  </a:cubicBezTo>
                  <a:cubicBezTo>
                    <a:pt x="384" y="637"/>
                    <a:pt x="416" y="639"/>
                    <a:pt x="446" y="635"/>
                  </a:cubicBezTo>
                  <a:cubicBezTo>
                    <a:pt x="459" y="641"/>
                    <a:pt x="473" y="646"/>
                    <a:pt x="487" y="650"/>
                  </a:cubicBezTo>
                  <a:cubicBezTo>
                    <a:pt x="355" y="677"/>
                    <a:pt x="214" y="635"/>
                    <a:pt x="128" y="526"/>
                  </a:cubicBezTo>
                  <a:close/>
                  <a:moveTo>
                    <a:pt x="477" y="625"/>
                  </a:moveTo>
                  <a:cubicBezTo>
                    <a:pt x="470" y="623"/>
                    <a:pt x="463" y="620"/>
                    <a:pt x="456" y="618"/>
                  </a:cubicBezTo>
                  <a:cubicBezTo>
                    <a:pt x="428" y="598"/>
                    <a:pt x="417" y="567"/>
                    <a:pt x="411" y="535"/>
                  </a:cubicBezTo>
                  <a:cubicBezTo>
                    <a:pt x="410" y="528"/>
                    <a:pt x="402" y="531"/>
                    <a:pt x="401" y="536"/>
                  </a:cubicBezTo>
                  <a:cubicBezTo>
                    <a:pt x="398" y="560"/>
                    <a:pt x="406" y="582"/>
                    <a:pt x="419" y="601"/>
                  </a:cubicBezTo>
                  <a:cubicBezTo>
                    <a:pt x="398" y="590"/>
                    <a:pt x="379" y="578"/>
                    <a:pt x="361" y="564"/>
                  </a:cubicBezTo>
                  <a:cubicBezTo>
                    <a:pt x="361" y="563"/>
                    <a:pt x="360" y="562"/>
                    <a:pt x="360" y="562"/>
                  </a:cubicBezTo>
                  <a:cubicBezTo>
                    <a:pt x="336" y="536"/>
                    <a:pt x="327" y="504"/>
                    <a:pt x="327" y="469"/>
                  </a:cubicBezTo>
                  <a:cubicBezTo>
                    <a:pt x="327" y="463"/>
                    <a:pt x="317" y="461"/>
                    <a:pt x="316" y="468"/>
                  </a:cubicBezTo>
                  <a:cubicBezTo>
                    <a:pt x="312" y="491"/>
                    <a:pt x="316" y="514"/>
                    <a:pt x="325" y="534"/>
                  </a:cubicBezTo>
                  <a:cubicBezTo>
                    <a:pt x="310" y="520"/>
                    <a:pt x="295" y="505"/>
                    <a:pt x="281" y="489"/>
                  </a:cubicBezTo>
                  <a:cubicBezTo>
                    <a:pt x="281" y="489"/>
                    <a:pt x="281" y="488"/>
                    <a:pt x="280" y="488"/>
                  </a:cubicBezTo>
                  <a:cubicBezTo>
                    <a:pt x="261" y="453"/>
                    <a:pt x="258" y="419"/>
                    <a:pt x="262" y="380"/>
                  </a:cubicBezTo>
                  <a:cubicBezTo>
                    <a:pt x="262" y="375"/>
                    <a:pt x="254" y="374"/>
                    <a:pt x="253" y="379"/>
                  </a:cubicBezTo>
                  <a:cubicBezTo>
                    <a:pt x="244" y="405"/>
                    <a:pt x="245" y="432"/>
                    <a:pt x="253" y="458"/>
                  </a:cubicBezTo>
                  <a:cubicBezTo>
                    <a:pt x="235" y="436"/>
                    <a:pt x="218" y="414"/>
                    <a:pt x="202" y="392"/>
                  </a:cubicBezTo>
                  <a:cubicBezTo>
                    <a:pt x="203" y="390"/>
                    <a:pt x="204" y="389"/>
                    <a:pt x="203" y="386"/>
                  </a:cubicBezTo>
                  <a:cubicBezTo>
                    <a:pt x="191" y="353"/>
                    <a:pt x="193" y="322"/>
                    <a:pt x="201" y="288"/>
                  </a:cubicBezTo>
                  <a:cubicBezTo>
                    <a:pt x="202" y="284"/>
                    <a:pt x="195" y="280"/>
                    <a:pt x="192" y="285"/>
                  </a:cubicBezTo>
                  <a:cubicBezTo>
                    <a:pt x="179" y="309"/>
                    <a:pt x="177" y="337"/>
                    <a:pt x="182" y="363"/>
                  </a:cubicBezTo>
                  <a:cubicBezTo>
                    <a:pt x="168" y="340"/>
                    <a:pt x="154" y="317"/>
                    <a:pt x="141" y="293"/>
                  </a:cubicBezTo>
                  <a:cubicBezTo>
                    <a:pt x="142" y="291"/>
                    <a:pt x="142" y="290"/>
                    <a:pt x="142" y="288"/>
                  </a:cubicBezTo>
                  <a:cubicBezTo>
                    <a:pt x="133" y="267"/>
                    <a:pt x="134" y="248"/>
                    <a:pt x="139" y="226"/>
                  </a:cubicBezTo>
                  <a:cubicBezTo>
                    <a:pt x="141" y="221"/>
                    <a:pt x="133" y="217"/>
                    <a:pt x="130" y="222"/>
                  </a:cubicBezTo>
                  <a:cubicBezTo>
                    <a:pt x="125" y="232"/>
                    <a:pt x="123" y="243"/>
                    <a:pt x="122" y="254"/>
                  </a:cubicBezTo>
                  <a:cubicBezTo>
                    <a:pt x="117" y="243"/>
                    <a:pt x="113" y="232"/>
                    <a:pt x="108" y="220"/>
                  </a:cubicBezTo>
                  <a:cubicBezTo>
                    <a:pt x="107" y="217"/>
                    <a:pt x="106" y="215"/>
                    <a:pt x="105" y="212"/>
                  </a:cubicBezTo>
                  <a:cubicBezTo>
                    <a:pt x="108" y="211"/>
                    <a:pt x="111" y="208"/>
                    <a:pt x="109" y="205"/>
                  </a:cubicBezTo>
                  <a:cubicBezTo>
                    <a:pt x="100" y="188"/>
                    <a:pt x="107" y="175"/>
                    <a:pt x="116" y="161"/>
                  </a:cubicBezTo>
                  <a:cubicBezTo>
                    <a:pt x="119" y="157"/>
                    <a:pt x="114" y="154"/>
                    <a:pt x="110" y="155"/>
                  </a:cubicBezTo>
                  <a:cubicBezTo>
                    <a:pt x="101" y="160"/>
                    <a:pt x="96" y="168"/>
                    <a:pt x="94" y="178"/>
                  </a:cubicBezTo>
                  <a:cubicBezTo>
                    <a:pt x="86" y="151"/>
                    <a:pt x="80" y="123"/>
                    <a:pt x="76" y="94"/>
                  </a:cubicBezTo>
                  <a:cubicBezTo>
                    <a:pt x="75" y="89"/>
                    <a:pt x="72" y="68"/>
                    <a:pt x="69" y="52"/>
                  </a:cubicBezTo>
                  <a:cubicBezTo>
                    <a:pt x="69" y="51"/>
                    <a:pt x="70" y="50"/>
                    <a:pt x="70" y="50"/>
                  </a:cubicBezTo>
                  <a:cubicBezTo>
                    <a:pt x="97" y="184"/>
                    <a:pt x="291" y="242"/>
                    <a:pt x="371" y="334"/>
                  </a:cubicBezTo>
                  <a:cubicBezTo>
                    <a:pt x="435" y="408"/>
                    <a:pt x="433" y="489"/>
                    <a:pt x="467" y="574"/>
                  </a:cubicBezTo>
                  <a:cubicBezTo>
                    <a:pt x="478" y="600"/>
                    <a:pt x="494" y="622"/>
                    <a:pt x="516" y="635"/>
                  </a:cubicBezTo>
                  <a:cubicBezTo>
                    <a:pt x="502" y="632"/>
                    <a:pt x="489" y="629"/>
                    <a:pt x="477" y="625"/>
                  </a:cubicBezTo>
                  <a:close/>
                </a:path>
              </a:pathLst>
            </a:custGeom>
            <a:gradFill>
              <a:gsLst>
                <a:gs pos="0">
                  <a:srgbClr val="DCB58D"/>
                </a:gs>
                <a:gs pos="50000">
                  <a:srgbClr val="DAA070"/>
                </a:gs>
                <a:gs pos="100000">
                  <a:srgbClr val="DAA070"/>
                </a:gs>
              </a:gsLst>
              <a:lin ang="0" scaled="0"/>
            </a:gradFill>
            <a:ln>
              <a:noFill/>
            </a:ln>
          </p:spPr>
        </p:sp>
      </p:grpSp>
      <p:sp>
        <p:nvSpPr>
          <p:cNvPr id="39" name="弧形 38">
            <a:extLst>
              <a:ext uri="{FF2B5EF4-FFF2-40B4-BE49-F238E27FC236}">
                <a16:creationId xmlns:a16="http://schemas.microsoft.com/office/drawing/2014/main" id="{1CA9918A-383A-4A28-95BC-A67A7E964AA7}"/>
              </a:ext>
            </a:extLst>
          </p:cNvPr>
          <p:cNvSpPr/>
          <p:nvPr/>
        </p:nvSpPr>
        <p:spPr>
          <a:xfrm rot="5400000">
            <a:off x="9260434" y="3337577"/>
            <a:ext cx="261687" cy="261687"/>
          </a:xfrm>
          <a:prstGeom prst="arc">
            <a:avLst>
              <a:gd name="adj1" fmla="val 17738096"/>
              <a:gd name="adj2" fmla="val 3762900"/>
            </a:avLst>
          </a:prstGeom>
          <a:ln w="57150" cap="rnd">
            <a:solidFill>
              <a:srgbClr val="1C1D20"/>
            </a:solidFill>
            <a:round/>
          </a:ln>
          <a:effectLst>
            <a:outerShdw blurRad="381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24">
            <a:extLst>
              <a:ext uri="{FF2B5EF4-FFF2-40B4-BE49-F238E27FC236}">
                <a16:creationId xmlns:a16="http://schemas.microsoft.com/office/drawing/2014/main" id="{18688E8D-1CA4-4303-BD6F-A236098EFCFD}"/>
              </a:ext>
            </a:extLst>
          </p:cNvPr>
          <p:cNvSpPr txBox="1"/>
          <p:nvPr/>
        </p:nvSpPr>
        <p:spPr>
          <a:xfrm>
            <a:off x="8345866" y="4310200"/>
            <a:ext cx="2103225" cy="7729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解方程运算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algn="ctr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复数运算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algn="ctr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分数运算</a:t>
            </a:r>
            <a:endParaRPr 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DF0E0E3-AEB7-487B-8FCC-2A61F3244C65}"/>
              </a:ext>
            </a:extLst>
          </p:cNvPr>
          <p:cNvSpPr txBox="1"/>
          <p:nvPr/>
        </p:nvSpPr>
        <p:spPr>
          <a:xfrm>
            <a:off x="604431" y="348948"/>
            <a:ext cx="2700015" cy="47525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第一部分</a:t>
            </a:r>
            <a:endParaRPr lang="en-US" altLang="zh-CN" sz="1600" dirty="0">
              <a:solidFill>
                <a:schemeClr val="bg2">
                  <a:lumMod val="10000"/>
                </a:schemeClr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  <a:p>
            <a:pPr>
              <a:lnSpc>
                <a:spcPct val="114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万能科学计算器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65A7351-225D-40C2-944C-E3F08F201AA5}"/>
              </a:ext>
            </a:extLst>
          </p:cNvPr>
          <p:cNvSpPr txBox="1"/>
          <p:nvPr/>
        </p:nvSpPr>
        <p:spPr>
          <a:xfrm>
            <a:off x="11177225" y="291575"/>
            <a:ext cx="583439" cy="244362"/>
          </a:xfrm>
          <a:prstGeom prst="rect">
            <a:avLst/>
          </a:prstGeom>
          <a:noFill/>
          <a:ln>
            <a:noFill/>
          </a:ln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pc="6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4</a:t>
            </a: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/6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4E9D288-06BF-4485-8B33-3FA3AED8E8A0}"/>
              </a:ext>
            </a:extLst>
          </p:cNvPr>
          <p:cNvSpPr/>
          <p:nvPr/>
        </p:nvSpPr>
        <p:spPr>
          <a:xfrm flipV="1">
            <a:off x="11195684" y="561586"/>
            <a:ext cx="386715" cy="36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F49F784-88A1-4C5D-9041-5EEFB0B38272}"/>
              </a:ext>
            </a:extLst>
          </p:cNvPr>
          <p:cNvSpPr/>
          <p:nvPr/>
        </p:nvSpPr>
        <p:spPr>
          <a:xfrm flipV="1">
            <a:off x="11195684" y="647953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5890BC-4BCC-4B12-B010-CCE0B50DFDAD}"/>
              </a:ext>
            </a:extLst>
          </p:cNvPr>
          <p:cNvSpPr/>
          <p:nvPr/>
        </p:nvSpPr>
        <p:spPr>
          <a:xfrm flipV="1">
            <a:off x="11195684" y="712720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438B088-B3D5-424F-ABB9-AD5FD1DC64F1}"/>
              </a:ext>
            </a:extLst>
          </p:cNvPr>
          <p:cNvSpPr/>
          <p:nvPr/>
        </p:nvSpPr>
        <p:spPr>
          <a:xfrm flipV="1">
            <a:off x="11195684" y="777486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B625B61-75F9-4889-A132-96DE46CAE168}"/>
              </a:ext>
            </a:extLst>
          </p:cNvPr>
          <p:cNvSpPr txBox="1"/>
          <p:nvPr/>
        </p:nvSpPr>
        <p:spPr>
          <a:xfrm>
            <a:off x="289993" y="356994"/>
            <a:ext cx="141343" cy="298159"/>
          </a:xfrm>
          <a:prstGeom prst="rect">
            <a:avLst/>
          </a:prstGeom>
          <a:noFill/>
          <a:effectLst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500" spc="300" dirty="0">
                <a:solidFill>
                  <a:schemeClr val="tx2">
                    <a:lumMod val="75000"/>
                    <a:lumOff val="25000"/>
                  </a:schemeClr>
                </a:solidFill>
                <a:latin typeface="Prism" panose="00000500000000000000" pitchFamily="50" charset="0"/>
                <a:ea typeface="汉仪雅酷黑 85W" panose="020B0904020202020204" pitchFamily="34" charset="-122"/>
              </a:rPr>
              <a:t>A</a:t>
            </a:r>
            <a:endParaRPr lang="zh-CN" altLang="en-US" sz="1500" spc="300" dirty="0">
              <a:solidFill>
                <a:schemeClr val="tx2">
                  <a:lumMod val="75000"/>
                  <a:lumOff val="25000"/>
                </a:schemeClr>
              </a:solidFill>
              <a:latin typeface="Prism" panose="00000500000000000000" pitchFamily="50" charset="0"/>
              <a:ea typeface="汉仪雅酷黑 85W" panose="020B0904020202020204" pitchFamily="34" charset="-122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BF45679C-DBB5-4706-B915-35AF7EF848F4}"/>
              </a:ext>
            </a:extLst>
          </p:cNvPr>
          <p:cNvCxnSpPr>
            <a:cxnSpLocks/>
          </p:cNvCxnSpPr>
          <p:nvPr/>
        </p:nvCxnSpPr>
        <p:spPr>
          <a:xfrm>
            <a:off x="615315" y="843915"/>
            <a:ext cx="0" cy="944245"/>
          </a:xfrm>
          <a:prstGeom prst="line">
            <a:avLst/>
          </a:prstGeom>
          <a:ln w="12700" cap="rnd">
            <a:gradFill>
              <a:gsLst>
                <a:gs pos="0">
                  <a:srgbClr val="DAA070">
                    <a:alpha val="58000"/>
                  </a:srgbClr>
                </a:gs>
                <a:gs pos="84000">
                  <a:srgbClr val="DCB58D">
                    <a:alpha val="0"/>
                  </a:srgb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71C50F9A-09DD-4DD3-BA03-C637A607647B}"/>
              </a:ext>
            </a:extLst>
          </p:cNvPr>
          <p:cNvSpPr/>
          <p:nvPr/>
        </p:nvSpPr>
        <p:spPr>
          <a:xfrm flipV="1">
            <a:off x="9529615" y="6369347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52EB1EB-FAEE-4E37-88C1-A542A8ED208A}"/>
              </a:ext>
            </a:extLst>
          </p:cNvPr>
          <p:cNvSpPr txBox="1"/>
          <p:nvPr/>
        </p:nvSpPr>
        <p:spPr>
          <a:xfrm rot="16200000">
            <a:off x="10820636" y="5530081"/>
            <a:ext cx="326051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2020.END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A671319-726F-4337-9C6B-F21F6AC26D71}"/>
              </a:ext>
            </a:extLst>
          </p:cNvPr>
          <p:cNvSpPr txBox="1"/>
          <p:nvPr/>
        </p:nvSpPr>
        <p:spPr>
          <a:xfrm rot="16200000">
            <a:off x="1609443" y="5136501"/>
            <a:ext cx="326051" cy="231186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POWERPOINT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DE4F098-130E-4120-A7F5-82BB11021754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93BD2CA-8CE9-4FC4-B4BC-91ADCF5396D9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3D431E-5724-4D5A-AF68-AB0CA4274C10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17441F9-A2FC-4432-93CE-9EC592C6E6A1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DEB523F-9F02-4AA1-BD29-F8C96477B4A3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D07BC1-1397-439B-B3C1-10A1F2489891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C79F25F2-A866-4879-AD14-79EA927B277A}"/>
              </a:ext>
            </a:extLst>
          </p:cNvPr>
          <p:cNvSpPr/>
          <p:nvPr/>
        </p:nvSpPr>
        <p:spPr>
          <a:xfrm rot="4500000">
            <a:off x="-13400473" y="5606745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3EE76B1-B9FE-4747-9849-5AB3CD061CC9}"/>
              </a:ext>
            </a:extLst>
          </p:cNvPr>
          <p:cNvSpPr txBox="1"/>
          <p:nvPr/>
        </p:nvSpPr>
        <p:spPr>
          <a:xfrm>
            <a:off x="14909205" y="3153783"/>
            <a:ext cx="261866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0000" spc="300" dirty="0"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Prism" panose="00000500000000000000" pitchFamily="50" charset="0"/>
                <a:ea typeface="汉仪雅酷黑 85W" panose="020B0904020202020204" pitchFamily="34" charset="-122"/>
              </a:rPr>
              <a:t>1</a:t>
            </a:r>
            <a:endParaRPr lang="zh-CN" altLang="en-US" sz="50000" spc="300" dirty="0"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latin typeface="Prism" panose="00000500000000000000" pitchFamily="50" charset="0"/>
              <a:ea typeface="汉仪雅酷黑 85W" panose="020B0904020202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36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97B77ABB-59AB-49A8-B4C8-D82456D1D0B0}"/>
              </a:ext>
            </a:extLst>
          </p:cNvPr>
          <p:cNvSpPr txBox="1"/>
          <p:nvPr/>
        </p:nvSpPr>
        <p:spPr>
          <a:xfrm>
            <a:off x="8175841" y="-3238935"/>
            <a:ext cx="3734356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0000" spc="300" dirty="0"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Prism" panose="00000500000000000000" pitchFamily="50" charset="0"/>
                <a:ea typeface="汉仪雅酷黑 85W" panose="020B0904020202020204" pitchFamily="34" charset="-122"/>
              </a:rPr>
              <a:t>2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C7D1319-C554-42F1-B19B-4D4B1D3E77E5}"/>
              </a:ext>
            </a:extLst>
          </p:cNvPr>
          <p:cNvSpPr/>
          <p:nvPr/>
        </p:nvSpPr>
        <p:spPr>
          <a:xfrm>
            <a:off x="2743200" y="1410386"/>
            <a:ext cx="13784757" cy="7714394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25293E-B6AE-423D-8953-6DFA54F3F3A0}"/>
              </a:ext>
            </a:extLst>
          </p:cNvPr>
          <p:cNvSpPr txBox="1"/>
          <p:nvPr/>
        </p:nvSpPr>
        <p:spPr>
          <a:xfrm>
            <a:off x="11177225" y="291575"/>
            <a:ext cx="583439" cy="244362"/>
          </a:xfrm>
          <a:prstGeom prst="rect">
            <a:avLst/>
          </a:prstGeom>
          <a:noFill/>
          <a:ln>
            <a:noFill/>
          </a:ln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5</a:t>
            </a: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/6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E36F8BF-0EA6-41F8-B9F0-6833A9763607}"/>
              </a:ext>
            </a:extLst>
          </p:cNvPr>
          <p:cNvSpPr/>
          <p:nvPr/>
        </p:nvSpPr>
        <p:spPr>
          <a:xfrm flipV="1">
            <a:off x="11195684" y="561586"/>
            <a:ext cx="386715" cy="360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B8997D-83BB-4559-80C5-4D755B5F16EF}"/>
              </a:ext>
            </a:extLst>
          </p:cNvPr>
          <p:cNvSpPr/>
          <p:nvPr/>
        </p:nvSpPr>
        <p:spPr>
          <a:xfrm flipV="1">
            <a:off x="11195684" y="647953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5E18CB-E995-42C6-897C-3B2C67788D74}"/>
              </a:ext>
            </a:extLst>
          </p:cNvPr>
          <p:cNvSpPr/>
          <p:nvPr/>
        </p:nvSpPr>
        <p:spPr>
          <a:xfrm flipV="1">
            <a:off x="11195684" y="712720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F6C1574-2B70-43AD-B66F-C4957BFA5F55}"/>
              </a:ext>
            </a:extLst>
          </p:cNvPr>
          <p:cNvSpPr/>
          <p:nvPr/>
        </p:nvSpPr>
        <p:spPr>
          <a:xfrm flipV="1">
            <a:off x="11195684" y="777486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E7E7628-3CD1-4A38-B75E-69A76A142B52}"/>
              </a:ext>
            </a:extLst>
          </p:cNvPr>
          <p:cNvSpPr txBox="1"/>
          <p:nvPr/>
        </p:nvSpPr>
        <p:spPr>
          <a:xfrm rot="16200000">
            <a:off x="1609443" y="5136501"/>
            <a:ext cx="326051" cy="231186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POWERPOINT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224E01B-9750-46DD-9C1A-C6CE2C455FA9}"/>
              </a:ext>
            </a:extLst>
          </p:cNvPr>
          <p:cNvSpPr txBox="1"/>
          <p:nvPr/>
        </p:nvSpPr>
        <p:spPr>
          <a:xfrm>
            <a:off x="596811" y="341328"/>
            <a:ext cx="2700015" cy="42344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38486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DESIGN BY</a:t>
            </a: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38486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AWEI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38486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67E8E76-B423-46B7-A3B4-5CCF1EBF52E1}"/>
              </a:ext>
            </a:extLst>
          </p:cNvPr>
          <p:cNvSpPr txBox="1"/>
          <p:nvPr/>
        </p:nvSpPr>
        <p:spPr>
          <a:xfrm>
            <a:off x="490668" y="1277808"/>
            <a:ext cx="2405467" cy="2981585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02</a:t>
            </a:r>
            <a:endParaRPr kumimoji="0" lang="zh-CN" altLang="en-US" sz="15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CB3EA9DB-E9C5-4526-B4B5-116313548400}"/>
              </a:ext>
            </a:extLst>
          </p:cNvPr>
          <p:cNvSpPr txBox="1"/>
          <p:nvPr/>
        </p:nvSpPr>
        <p:spPr>
          <a:xfrm>
            <a:off x="2927080" y="2176360"/>
            <a:ext cx="5607578" cy="10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PART TWO</a:t>
            </a:r>
            <a:endParaRPr kumimoji="0" lang="fr-FR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81D6EE4B-1770-4792-AA11-685182F4F474}"/>
              </a:ext>
            </a:extLst>
          </p:cNvPr>
          <p:cNvSpPr txBox="1"/>
          <p:nvPr/>
        </p:nvSpPr>
        <p:spPr>
          <a:xfrm>
            <a:off x="2927080" y="3396636"/>
            <a:ext cx="1706110" cy="497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第二部分</a:t>
            </a:r>
            <a:endParaRPr kumimoji="0" lang="fr-FR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7AD4753-C80D-42F0-B3A9-1E71BAC2699A}"/>
              </a:ext>
            </a:extLst>
          </p:cNvPr>
          <p:cNvCxnSpPr>
            <a:cxnSpLocks/>
          </p:cNvCxnSpPr>
          <p:nvPr/>
        </p:nvCxnSpPr>
        <p:spPr>
          <a:xfrm>
            <a:off x="2979202" y="3320199"/>
            <a:ext cx="754380" cy="0"/>
          </a:xfrm>
          <a:prstGeom prst="line">
            <a:avLst/>
          </a:prstGeom>
          <a:ln w="19050">
            <a:gradFill>
              <a:gsLst>
                <a:gs pos="0">
                  <a:srgbClr val="DBAD81"/>
                </a:gs>
                <a:gs pos="100000">
                  <a:srgbClr val="DCA577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A2E7304-3C44-4C4B-838B-23D409A1367D}"/>
              </a:ext>
            </a:extLst>
          </p:cNvPr>
          <p:cNvSpPr/>
          <p:nvPr/>
        </p:nvSpPr>
        <p:spPr>
          <a:xfrm flipV="1">
            <a:off x="9529615" y="6350309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96C2C01-3D4A-4CBB-BCAF-F272DCDFD0AA}"/>
              </a:ext>
            </a:extLst>
          </p:cNvPr>
          <p:cNvSpPr txBox="1"/>
          <p:nvPr/>
        </p:nvSpPr>
        <p:spPr>
          <a:xfrm rot="16200000">
            <a:off x="10820636" y="5511043"/>
            <a:ext cx="326051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2020.END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3C35D97-8FB9-42A9-9E47-45B971AEDBE1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8A82434-1DDC-44F3-91E4-34047D78B371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7734398-F333-40C2-AB1A-A44E299FE90E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D905B82-23D2-42B2-A6F7-895C0C353CAE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9C8A719-F392-422A-AAE3-8AD7D789BD36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F43DAD2-1428-40A7-94F8-70537F93B1A6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BA5D194-AC52-478A-BC20-C81430A71DE1}"/>
              </a:ext>
            </a:extLst>
          </p:cNvPr>
          <p:cNvSpPr/>
          <p:nvPr/>
        </p:nvSpPr>
        <p:spPr>
          <a:xfrm>
            <a:off x="-9842718" y="2176360"/>
            <a:ext cx="1587987" cy="1587987"/>
          </a:xfrm>
          <a:prstGeom prst="ellipse">
            <a:avLst/>
          </a:prstGeom>
          <a:solidFill>
            <a:schemeClr val="bg1"/>
          </a:solidFill>
          <a:ln w="19050"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次要标题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3A476E0-F843-47A5-8AA9-740474AE7764}"/>
              </a:ext>
            </a:extLst>
          </p:cNvPr>
          <p:cNvSpPr/>
          <p:nvPr/>
        </p:nvSpPr>
        <p:spPr>
          <a:xfrm>
            <a:off x="22562119" y="2900500"/>
            <a:ext cx="1587987" cy="1587987"/>
          </a:xfrm>
          <a:prstGeom prst="ellipse">
            <a:avLst/>
          </a:prstGeom>
          <a:solidFill>
            <a:schemeClr val="bg1"/>
          </a:solidFill>
          <a:ln w="19050"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次要标题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6E45EE4-516C-4948-A278-288B2285691E}"/>
              </a:ext>
            </a:extLst>
          </p:cNvPr>
          <p:cNvSpPr/>
          <p:nvPr/>
        </p:nvSpPr>
        <p:spPr>
          <a:xfrm>
            <a:off x="5730869" y="-5237048"/>
            <a:ext cx="1587987" cy="1587987"/>
          </a:xfrm>
          <a:prstGeom prst="ellipse">
            <a:avLst/>
          </a:prstGeom>
          <a:solidFill>
            <a:schemeClr val="bg1"/>
          </a:solidFill>
          <a:ln w="19050"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次要标题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3BB0069-A29E-4076-BC8A-B348BE604150}"/>
              </a:ext>
            </a:extLst>
          </p:cNvPr>
          <p:cNvSpPr/>
          <p:nvPr/>
        </p:nvSpPr>
        <p:spPr>
          <a:xfrm>
            <a:off x="5302005" y="10463512"/>
            <a:ext cx="1587987" cy="1587987"/>
          </a:xfrm>
          <a:prstGeom prst="ellipse">
            <a:avLst/>
          </a:prstGeom>
          <a:solidFill>
            <a:schemeClr val="bg1"/>
          </a:solidFill>
          <a:ln w="19050"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次要标题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C690AE28-57EC-451D-9923-18A61CA553D1}"/>
              </a:ext>
            </a:extLst>
          </p:cNvPr>
          <p:cNvSpPr txBox="1"/>
          <p:nvPr/>
        </p:nvSpPr>
        <p:spPr>
          <a:xfrm>
            <a:off x="3008668" y="4031227"/>
            <a:ext cx="1809133" cy="2850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cs"/>
              </a:rPr>
              <a:t>生活管家模块</a:t>
            </a:r>
            <a:endParaRPr lang="en-US" sz="1400" dirty="0">
              <a:solidFill>
                <a:srgbClr val="838486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397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>
            <a:extLst>
              <a:ext uri="{FF2B5EF4-FFF2-40B4-BE49-F238E27FC236}">
                <a16:creationId xmlns:a16="http://schemas.microsoft.com/office/drawing/2014/main" id="{4DF0E0E3-AEB7-487B-8FCC-2A61F3244C65}"/>
              </a:ext>
            </a:extLst>
          </p:cNvPr>
          <p:cNvSpPr txBox="1"/>
          <p:nvPr/>
        </p:nvSpPr>
        <p:spPr>
          <a:xfrm>
            <a:off x="604431" y="348948"/>
            <a:ext cx="2700015" cy="47525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第</a:t>
            </a:r>
            <a:r>
              <a:rPr lang="zh-CN" altLang="en-US" sz="1600" dirty="0">
                <a:solidFill>
                  <a:srgbClr val="F8F8F8">
                    <a:lumMod val="10000"/>
                  </a:srgb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部分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10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8F8F8">
                    <a:lumMod val="10000"/>
                  </a:srgb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懒人生活计算器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10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65A7351-225D-40C2-944C-E3F08F201AA5}"/>
              </a:ext>
            </a:extLst>
          </p:cNvPr>
          <p:cNvSpPr txBox="1"/>
          <p:nvPr/>
        </p:nvSpPr>
        <p:spPr>
          <a:xfrm>
            <a:off x="11177225" y="291575"/>
            <a:ext cx="583439" cy="244362"/>
          </a:xfrm>
          <a:prstGeom prst="rect">
            <a:avLst/>
          </a:prstGeom>
          <a:noFill/>
          <a:ln>
            <a:noFill/>
          </a:ln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pc="600" dirty="0">
                <a:solidFill>
                  <a:srgbClr val="1D1D1D">
                    <a:lumMod val="90000"/>
                    <a:lumOff val="10000"/>
                  </a:srgb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6</a:t>
            </a: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1D1D1D">
                    <a:lumMod val="90000"/>
                    <a:lumOff val="10000"/>
                  </a:srgb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/6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1D1D1D">
                  <a:lumMod val="90000"/>
                  <a:lumOff val="10000"/>
                </a:srgb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4E9D288-06BF-4485-8B33-3FA3AED8E8A0}"/>
              </a:ext>
            </a:extLst>
          </p:cNvPr>
          <p:cNvSpPr/>
          <p:nvPr/>
        </p:nvSpPr>
        <p:spPr>
          <a:xfrm flipV="1">
            <a:off x="11195684" y="561586"/>
            <a:ext cx="386715" cy="36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F49F784-88A1-4C5D-9041-5EEFB0B38272}"/>
              </a:ext>
            </a:extLst>
          </p:cNvPr>
          <p:cNvSpPr/>
          <p:nvPr/>
        </p:nvSpPr>
        <p:spPr>
          <a:xfrm flipV="1">
            <a:off x="11195684" y="647953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5890BC-4BCC-4B12-B010-CCE0B50DFDAD}"/>
              </a:ext>
            </a:extLst>
          </p:cNvPr>
          <p:cNvSpPr/>
          <p:nvPr/>
        </p:nvSpPr>
        <p:spPr>
          <a:xfrm flipV="1">
            <a:off x="11195684" y="712720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438B088-B3D5-424F-ABB9-AD5FD1DC64F1}"/>
              </a:ext>
            </a:extLst>
          </p:cNvPr>
          <p:cNvSpPr/>
          <p:nvPr/>
        </p:nvSpPr>
        <p:spPr>
          <a:xfrm flipV="1">
            <a:off x="11195684" y="777486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B625B61-75F9-4889-A132-96DE46CAE168}"/>
              </a:ext>
            </a:extLst>
          </p:cNvPr>
          <p:cNvSpPr txBox="1"/>
          <p:nvPr/>
        </p:nvSpPr>
        <p:spPr>
          <a:xfrm>
            <a:off x="289993" y="356994"/>
            <a:ext cx="141343" cy="310470"/>
          </a:xfrm>
          <a:prstGeom prst="rect">
            <a:avLst/>
          </a:prstGeom>
          <a:noFill/>
          <a:effectLst/>
        </p:spPr>
        <p:txBody>
          <a:bodyPr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500" spc="300" dirty="0">
                <a:solidFill>
                  <a:srgbClr val="111111">
                    <a:lumMod val="75000"/>
                    <a:lumOff val="25000"/>
                  </a:srgbClr>
                </a:solidFill>
                <a:latin typeface="Prism" panose="00000500000000000000" pitchFamily="50" charset="0"/>
                <a:ea typeface="汉仪雅酷黑 85W" panose="020B0904020202020204" pitchFamily="34" charset="-122"/>
              </a:rPr>
              <a:t>B</a:t>
            </a:r>
            <a:endParaRPr kumimoji="0" lang="zh-CN" altLang="en-US" sz="1500" b="0" i="0" u="none" strike="noStrike" kern="1200" cap="none" spc="300" normalizeH="0" baseline="0" noProof="0" dirty="0">
              <a:ln>
                <a:noFill/>
              </a:ln>
              <a:solidFill>
                <a:srgbClr val="111111">
                  <a:lumMod val="75000"/>
                  <a:lumOff val="25000"/>
                </a:srgbClr>
              </a:solidFill>
              <a:effectLst/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BF45679C-DBB5-4706-B915-35AF7EF848F4}"/>
              </a:ext>
            </a:extLst>
          </p:cNvPr>
          <p:cNvCxnSpPr>
            <a:cxnSpLocks/>
          </p:cNvCxnSpPr>
          <p:nvPr/>
        </p:nvCxnSpPr>
        <p:spPr>
          <a:xfrm>
            <a:off x="615315" y="843915"/>
            <a:ext cx="0" cy="944245"/>
          </a:xfrm>
          <a:prstGeom prst="line">
            <a:avLst/>
          </a:prstGeom>
          <a:ln w="12700" cap="rnd">
            <a:gradFill>
              <a:gsLst>
                <a:gs pos="0">
                  <a:srgbClr val="DAA070">
                    <a:alpha val="58000"/>
                  </a:srgbClr>
                </a:gs>
                <a:gs pos="84000">
                  <a:srgbClr val="DCB58D">
                    <a:alpha val="0"/>
                  </a:srgb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B7F9F283-C5CC-43C7-A399-26EEBC4CB75E}"/>
              </a:ext>
            </a:extLst>
          </p:cNvPr>
          <p:cNvSpPr/>
          <p:nvPr/>
        </p:nvSpPr>
        <p:spPr>
          <a:xfrm flipV="1">
            <a:off x="9529615" y="6357059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2FEF7FC-23FB-4716-8984-E06BE2A5D52D}"/>
              </a:ext>
            </a:extLst>
          </p:cNvPr>
          <p:cNvSpPr txBox="1"/>
          <p:nvPr/>
        </p:nvSpPr>
        <p:spPr>
          <a:xfrm rot="16200000">
            <a:off x="10820636" y="5517793"/>
            <a:ext cx="326051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2020.END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8D0860B-E843-47DD-B35F-752E1E4350BB}"/>
              </a:ext>
            </a:extLst>
          </p:cNvPr>
          <p:cNvSpPr txBox="1"/>
          <p:nvPr/>
        </p:nvSpPr>
        <p:spPr>
          <a:xfrm rot="16200000">
            <a:off x="1609443" y="5136501"/>
            <a:ext cx="326051" cy="231186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POWERPOINT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B77CA8D-4781-4680-A73D-0CB64E359C43}"/>
              </a:ext>
            </a:extLst>
          </p:cNvPr>
          <p:cNvSpPr/>
          <p:nvPr/>
        </p:nvSpPr>
        <p:spPr>
          <a:xfrm>
            <a:off x="1303421" y="2254701"/>
            <a:ext cx="2348598" cy="2348598"/>
          </a:xfrm>
          <a:prstGeom prst="ellipse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rgbClr val="DAA070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生活管家</a:t>
            </a:r>
            <a:endParaRPr lang="en-US" altLang="zh-CN" dirty="0">
              <a:solidFill>
                <a:srgbClr val="DAA070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rgbClr val="DAA070"/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模块</a:t>
            </a:r>
            <a:endParaRPr lang="en-US" altLang="zh-CN" dirty="0">
              <a:solidFill>
                <a:srgbClr val="DAA070"/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37F7555-479D-48DB-933F-6294F1618B3A}"/>
              </a:ext>
            </a:extLst>
          </p:cNvPr>
          <p:cNvSpPr/>
          <p:nvPr/>
        </p:nvSpPr>
        <p:spPr>
          <a:xfrm>
            <a:off x="1042396" y="1993676"/>
            <a:ext cx="2870648" cy="2870648"/>
          </a:xfrm>
          <a:prstGeom prst="ellipse">
            <a:avLst/>
          </a:prstGeom>
          <a:noFill/>
          <a:ln>
            <a:solidFill>
              <a:srgbClr val="DAA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26AB817-D315-4B09-9F72-060171D270DA}"/>
              </a:ext>
            </a:extLst>
          </p:cNvPr>
          <p:cNvSpPr/>
          <p:nvPr/>
        </p:nvSpPr>
        <p:spPr>
          <a:xfrm>
            <a:off x="870763" y="1743385"/>
            <a:ext cx="3371230" cy="3371230"/>
          </a:xfrm>
          <a:prstGeom prst="ellipse">
            <a:avLst/>
          </a:prstGeom>
          <a:noFill/>
          <a:ln>
            <a:solidFill>
              <a:srgbClr val="DAA07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D884DDE2-83EC-4F0C-8D0D-59854F62BBBA}"/>
              </a:ext>
            </a:extLst>
          </p:cNvPr>
          <p:cNvSpPr/>
          <p:nvPr/>
        </p:nvSpPr>
        <p:spPr>
          <a:xfrm>
            <a:off x="607973" y="1480595"/>
            <a:ext cx="3896810" cy="3896810"/>
          </a:xfrm>
          <a:prstGeom prst="ellipse">
            <a:avLst/>
          </a:prstGeom>
          <a:noFill/>
          <a:ln>
            <a:solidFill>
              <a:srgbClr val="DAA07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9C009708-B8D1-40E1-BCDD-3714D6465120}"/>
              </a:ext>
            </a:extLst>
          </p:cNvPr>
          <p:cNvSpPr/>
          <p:nvPr/>
        </p:nvSpPr>
        <p:spPr>
          <a:xfrm>
            <a:off x="4619154" y="2520173"/>
            <a:ext cx="2089831" cy="1587987"/>
          </a:xfrm>
          <a:prstGeom prst="ellipse">
            <a:avLst/>
          </a:prstGeom>
          <a:solidFill>
            <a:schemeClr val="bg1"/>
          </a:solidFill>
          <a:ln w="19050"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合身舒适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服装尺码计算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D89B5CA0-ABC7-4152-B24C-4EA34DE28F73}"/>
              </a:ext>
            </a:extLst>
          </p:cNvPr>
          <p:cNvSpPr/>
          <p:nvPr/>
        </p:nvSpPr>
        <p:spPr>
          <a:xfrm>
            <a:off x="4647273" y="652042"/>
            <a:ext cx="2089830" cy="1587987"/>
          </a:xfrm>
          <a:prstGeom prst="ellipse">
            <a:avLst/>
          </a:prstGeom>
          <a:solidFill>
            <a:schemeClr val="bg1"/>
          </a:solidFill>
          <a:ln w="19050"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每日温度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穿衣小助手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9ABA60DC-2E7A-4ECB-AC31-A7B47B892A6C}"/>
              </a:ext>
            </a:extLst>
          </p:cNvPr>
          <p:cNvSpPr/>
          <p:nvPr/>
        </p:nvSpPr>
        <p:spPr>
          <a:xfrm>
            <a:off x="4540560" y="4516620"/>
            <a:ext cx="2311867" cy="1587987"/>
          </a:xfrm>
          <a:prstGeom prst="ellipse">
            <a:avLst/>
          </a:prstGeom>
          <a:solidFill>
            <a:schemeClr val="bg1"/>
          </a:solidFill>
          <a:ln w="19050">
            <a:noFill/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纪念日与倒计时计算器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346BAC80-6FEF-4288-8FB4-155C9D9F8B6A}"/>
              </a:ext>
            </a:extLst>
          </p:cNvPr>
          <p:cNvSpPr txBox="1"/>
          <p:nvPr/>
        </p:nvSpPr>
        <p:spPr>
          <a:xfrm>
            <a:off x="6548392" y="4701917"/>
            <a:ext cx="2155587" cy="13029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生活没有仪式感？</a:t>
            </a:r>
            <a:endParaRPr lang="en-US" altLang="zh-CN" sz="1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帮你管理生活中每一个重要的日子，计算距离那些日子倒数还有多少天，正数过去了多少天。</a:t>
            </a:r>
            <a:endParaRPr lang="en-US" sz="1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0" name="TextBox 24">
            <a:extLst>
              <a:ext uri="{FF2B5EF4-FFF2-40B4-BE49-F238E27FC236}">
                <a16:creationId xmlns:a16="http://schemas.microsoft.com/office/drawing/2014/main" id="{63805DBC-788D-48E1-A53D-3E3084865B67}"/>
              </a:ext>
            </a:extLst>
          </p:cNvPr>
          <p:cNvSpPr txBox="1"/>
          <p:nvPr/>
        </p:nvSpPr>
        <p:spPr>
          <a:xfrm>
            <a:off x="6550437" y="935662"/>
            <a:ext cx="2153542" cy="13029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每天起床为该穿什么衣服而纠结？</a:t>
            </a:r>
            <a:endParaRPr lang="en-US" altLang="zh-CN" sz="1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lvl="0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输入温度即可推荐当日合适穿搭，同时给出时尚建议</a:t>
            </a:r>
            <a:endParaRPr lang="en-US" altLang="zh-CN" sz="1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lvl="0">
              <a:lnSpc>
                <a:spcPct val="123000"/>
              </a:lnSpc>
              <a:defRPr/>
            </a:pPr>
            <a:endParaRPr lang="en-US" sz="1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BB69FC8-4CCC-4E7F-B681-DE37C479BFAD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>
              <a:solidFill>
                <a:srgbClr val="DAA070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5A5AA10-9FB2-4050-9BF1-A0A9DFEF8DD6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AA07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A71F1C0-BA24-46C9-8CDC-E33D955A37F3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F310D34-5F7D-405B-8C0C-025660255719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37C5E77-AAAE-4D7B-9EF9-4D5587930698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2197526-5537-43E8-B34F-F7BC21B24BBE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31CDBCFE-E14D-40F8-87A3-B833332EB4F2}"/>
              </a:ext>
            </a:extLst>
          </p:cNvPr>
          <p:cNvSpPr/>
          <p:nvPr/>
        </p:nvSpPr>
        <p:spPr>
          <a:xfrm>
            <a:off x="4577899" y="9062720"/>
            <a:ext cx="2844800" cy="2844800"/>
          </a:xfrm>
          <a:prstGeom prst="ellipse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latin typeface="腾讯体" panose="02010600010101010101" pitchFamily="2" charset="-122"/>
                <a:ea typeface="腾讯体" panose="02010600010101010101" pitchFamily="2" charset="-122"/>
              </a:rPr>
              <a:t>主要标题</a:t>
            </a:r>
            <a:endParaRPr lang="en-US" altLang="zh-CN" dirty="0">
              <a:latin typeface="腾讯体" panose="02010600010101010101" pitchFamily="2" charset="-122"/>
              <a:ea typeface="腾讯体" panose="02010600010101010101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Main headings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3CF6A29D-CE50-4A39-B625-6664AB306F82}"/>
              </a:ext>
            </a:extLst>
          </p:cNvPr>
          <p:cNvSpPr/>
          <p:nvPr/>
        </p:nvSpPr>
        <p:spPr>
          <a:xfrm>
            <a:off x="2426559" y="-4221376"/>
            <a:ext cx="2241550" cy="2241550"/>
          </a:xfrm>
          <a:prstGeom prst="ellipse">
            <a:avLst/>
          </a:prstGeom>
          <a:solidFill>
            <a:schemeClr val="bg1"/>
          </a:solidFill>
          <a:ln w="19050">
            <a:solidFill>
              <a:srgbClr val="DAA070"/>
            </a:solidFill>
          </a:ln>
          <a:effectLst>
            <a:outerShdw blurRad="381000" sx="102000" sy="102000" algn="ctr" rotWithShape="0">
              <a:schemeClr val="tx1">
                <a:lumMod val="90000"/>
                <a:lumOff val="10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次要标题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腾讯体" panose="02010600010101010101" pitchFamily="2" charset="-122"/>
              <a:ea typeface="腾讯体" panose="02010600010101010101" pitchFamily="2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Minor heading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85B213-2565-478E-9AD7-284B08E1E634}"/>
              </a:ext>
            </a:extLst>
          </p:cNvPr>
          <p:cNvSpPr/>
          <p:nvPr/>
        </p:nvSpPr>
        <p:spPr>
          <a:xfrm>
            <a:off x="8044405" y="-4147080"/>
            <a:ext cx="2092959" cy="2092959"/>
          </a:xfrm>
          <a:prstGeom prst="ellipse">
            <a:avLst/>
          </a:prstGeom>
          <a:noFill/>
          <a:ln cap="rnd">
            <a:gradFill>
              <a:gsLst>
                <a:gs pos="0">
                  <a:srgbClr val="DAA070"/>
                </a:gs>
                <a:gs pos="54400">
                  <a:srgbClr val="DAA070">
                    <a:alpha val="22000"/>
                  </a:srgbClr>
                </a:gs>
                <a:gs pos="100000">
                  <a:srgbClr val="DCB58D"/>
                </a:gs>
              </a:gsLst>
              <a:lin ang="5400000" scaled="1"/>
            </a:gra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7D57525F-36A4-4C14-AF2C-D59C090F3D99}"/>
              </a:ext>
            </a:extLst>
          </p:cNvPr>
          <p:cNvSpPr txBox="1"/>
          <p:nvPr/>
        </p:nvSpPr>
        <p:spPr>
          <a:xfrm>
            <a:off x="6575395" y="2858365"/>
            <a:ext cx="2089830" cy="13029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输入身高体重，同时给出各国尺码</a:t>
            </a:r>
            <a:endParaRPr lang="en-US" altLang="zh-CN" sz="1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有了各国</a:t>
            </a:r>
            <a:r>
              <a:rPr lang="en-US" altLang="zh-CN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SIZE</a:t>
            </a:r>
            <a:r>
              <a:rPr lang="zh-CN" altLang="en-US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对照表，从此买衣服不再出错</a:t>
            </a:r>
            <a:endParaRPr lang="en-US" altLang="zh-CN" sz="1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23000"/>
              </a:lnSpc>
              <a:defRPr/>
            </a:pPr>
            <a:endParaRPr lang="en-US" sz="1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441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97B77ABB-59AB-49A8-B4C8-D82456D1D0B0}"/>
              </a:ext>
            </a:extLst>
          </p:cNvPr>
          <p:cNvSpPr txBox="1"/>
          <p:nvPr/>
        </p:nvSpPr>
        <p:spPr>
          <a:xfrm>
            <a:off x="8175841" y="-2900390"/>
            <a:ext cx="3753592" cy="9938618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0000" spc="300" dirty="0">
                <a:gradFill>
                  <a:gsLst>
                    <a:gs pos="40000">
                      <a:srgbClr val="DCB58D">
                        <a:alpha val="22000"/>
                      </a:srgbClr>
                    </a:gs>
                    <a:gs pos="63000">
                      <a:srgbClr val="E6C3A0">
                        <a:alpha val="0"/>
                      </a:srgbClr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latin typeface="Prism" panose="00000500000000000000" pitchFamily="50" charset="0"/>
                <a:ea typeface="汉仪雅酷黑 85W" panose="020B0904020202020204" pitchFamily="34" charset="-122"/>
              </a:rPr>
              <a:t>3</a:t>
            </a:r>
            <a:endParaRPr kumimoji="0" lang="zh-CN" altLang="en-US" sz="50000" b="0" i="0" u="none" strike="noStrike" kern="1200" cap="none" spc="300" normalizeH="0" baseline="0" noProof="0" dirty="0">
              <a:ln>
                <a:noFill/>
              </a:ln>
              <a:gradFill>
                <a:gsLst>
                  <a:gs pos="40000">
                    <a:srgbClr val="DCB58D">
                      <a:alpha val="22000"/>
                    </a:srgbClr>
                  </a:gs>
                  <a:gs pos="63000">
                    <a:srgbClr val="E6C3A0">
                      <a:alpha val="0"/>
                    </a:srgbClr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C7D1319-C554-42F1-B19B-4D4B1D3E77E5}"/>
              </a:ext>
            </a:extLst>
          </p:cNvPr>
          <p:cNvSpPr/>
          <p:nvPr/>
        </p:nvSpPr>
        <p:spPr>
          <a:xfrm>
            <a:off x="2997236" y="777486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D25293E-B6AE-423D-8953-6DFA54F3F3A0}"/>
              </a:ext>
            </a:extLst>
          </p:cNvPr>
          <p:cNvSpPr txBox="1"/>
          <p:nvPr/>
        </p:nvSpPr>
        <p:spPr>
          <a:xfrm>
            <a:off x="11177225" y="291575"/>
            <a:ext cx="583439" cy="244362"/>
          </a:xfrm>
          <a:prstGeom prst="rect">
            <a:avLst/>
          </a:prstGeom>
          <a:noFill/>
          <a:ln>
            <a:noFill/>
          </a:ln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pc="600" dirty="0"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8</a:t>
            </a: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/6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E36F8BF-0EA6-41F8-B9F0-6833A9763607}"/>
              </a:ext>
            </a:extLst>
          </p:cNvPr>
          <p:cNvSpPr/>
          <p:nvPr/>
        </p:nvSpPr>
        <p:spPr>
          <a:xfrm flipV="1">
            <a:off x="11195684" y="561586"/>
            <a:ext cx="386715" cy="360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AB8997D-83BB-4559-80C5-4D755B5F16EF}"/>
              </a:ext>
            </a:extLst>
          </p:cNvPr>
          <p:cNvSpPr/>
          <p:nvPr/>
        </p:nvSpPr>
        <p:spPr>
          <a:xfrm flipV="1">
            <a:off x="11195684" y="647953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5E18CB-E995-42C6-897C-3B2C67788D74}"/>
              </a:ext>
            </a:extLst>
          </p:cNvPr>
          <p:cNvSpPr/>
          <p:nvPr/>
        </p:nvSpPr>
        <p:spPr>
          <a:xfrm flipV="1">
            <a:off x="11195684" y="712720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F6C1574-2B70-43AD-B66F-C4957BFA5F55}"/>
              </a:ext>
            </a:extLst>
          </p:cNvPr>
          <p:cNvSpPr/>
          <p:nvPr/>
        </p:nvSpPr>
        <p:spPr>
          <a:xfrm flipV="1">
            <a:off x="11195684" y="777486"/>
            <a:ext cx="386715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E7E7628-3CD1-4A38-B75E-69A76A142B52}"/>
              </a:ext>
            </a:extLst>
          </p:cNvPr>
          <p:cNvSpPr txBox="1"/>
          <p:nvPr/>
        </p:nvSpPr>
        <p:spPr>
          <a:xfrm rot="16200000">
            <a:off x="1609443" y="5136501"/>
            <a:ext cx="326051" cy="231186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POWERPOINT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224E01B-9750-46DD-9C1A-C6CE2C455FA9}"/>
              </a:ext>
            </a:extLst>
          </p:cNvPr>
          <p:cNvSpPr txBox="1"/>
          <p:nvPr/>
        </p:nvSpPr>
        <p:spPr>
          <a:xfrm>
            <a:off x="596811" y="341328"/>
            <a:ext cx="2700015" cy="42344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38486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DESIGN BY</a:t>
            </a:r>
          </a:p>
          <a:p>
            <a:pPr marL="0"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38486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AWEI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38486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67E8E76-B423-46B7-A3B4-5CCF1EBF52E1}"/>
              </a:ext>
            </a:extLst>
          </p:cNvPr>
          <p:cNvSpPr txBox="1"/>
          <p:nvPr/>
        </p:nvSpPr>
        <p:spPr>
          <a:xfrm>
            <a:off x="490668" y="1277808"/>
            <a:ext cx="2365712" cy="2981585"/>
          </a:xfrm>
          <a:prstGeom prst="rect">
            <a:avLst/>
          </a:prstGeom>
          <a:noFill/>
          <a:effectLst/>
        </p:spPr>
        <p:txBody>
          <a:bodyPr wrap="non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50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2700000" scaled="0"/>
                </a:gradFill>
                <a:effectLst>
                  <a:outerShdw blurRad="165100" dist="127000" dir="3000000" algn="t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03</a:t>
            </a:r>
            <a:endParaRPr kumimoji="0" lang="zh-CN" altLang="en-US" sz="150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50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2700000" scaled="0"/>
              </a:gradFill>
              <a:effectLst>
                <a:outerShdw blurRad="165100" dist="127000" dir="3000000" algn="t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CB3EA9DB-E9C5-4526-B4B5-116313548400}"/>
              </a:ext>
            </a:extLst>
          </p:cNvPr>
          <p:cNvSpPr txBox="1"/>
          <p:nvPr/>
        </p:nvSpPr>
        <p:spPr>
          <a:xfrm>
            <a:off x="2915508" y="2176360"/>
            <a:ext cx="6279255" cy="10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PART THREE</a:t>
            </a:r>
            <a:endParaRPr kumimoji="0" lang="fr-FR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81D6EE4B-1770-4792-AA11-685182F4F474}"/>
              </a:ext>
            </a:extLst>
          </p:cNvPr>
          <p:cNvSpPr txBox="1"/>
          <p:nvPr/>
        </p:nvSpPr>
        <p:spPr>
          <a:xfrm>
            <a:off x="2915509" y="3396636"/>
            <a:ext cx="1706110" cy="497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Segoe UI Semibold" panose="020B0702040204020203" pitchFamily="34" charset="0"/>
              </a:rPr>
              <a:t>第三部分</a:t>
            </a:r>
            <a:endParaRPr kumimoji="0" lang="fr-FR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Segoe UI Semibold" panose="020B0702040204020203" pitchFamily="34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7AD4753-C80D-42F0-B3A9-1E71BAC2699A}"/>
              </a:ext>
            </a:extLst>
          </p:cNvPr>
          <p:cNvCxnSpPr>
            <a:cxnSpLocks/>
          </p:cNvCxnSpPr>
          <p:nvPr/>
        </p:nvCxnSpPr>
        <p:spPr>
          <a:xfrm>
            <a:off x="2979206" y="3320199"/>
            <a:ext cx="754380" cy="0"/>
          </a:xfrm>
          <a:prstGeom prst="line">
            <a:avLst/>
          </a:prstGeom>
          <a:ln w="19050">
            <a:gradFill>
              <a:gsLst>
                <a:gs pos="0">
                  <a:srgbClr val="DBAD81"/>
                </a:gs>
                <a:gs pos="100000">
                  <a:srgbClr val="DCA577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D7A206D-C34E-446D-95AA-1E5E68B471A5}"/>
              </a:ext>
            </a:extLst>
          </p:cNvPr>
          <p:cNvSpPr/>
          <p:nvPr/>
        </p:nvSpPr>
        <p:spPr>
          <a:xfrm flipV="1">
            <a:off x="9529615" y="6350309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539951A-1549-4706-BA84-B6F62D7255DC}"/>
              </a:ext>
            </a:extLst>
          </p:cNvPr>
          <p:cNvSpPr txBox="1"/>
          <p:nvPr/>
        </p:nvSpPr>
        <p:spPr>
          <a:xfrm rot="16200000">
            <a:off x="10820636" y="5511043"/>
            <a:ext cx="326051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8D8E9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2020.END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8D8E90"/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B8BA963-5CC5-4912-AF83-23CFA21059CA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44FAD2C-8479-4300-9826-70A60FB55BF0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B5C62E9-66B3-4BAD-95D7-EF2386B3FCB7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24A59C1-A0A3-4D42-B445-52AF420D3D48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A0766C8-4AC0-4E72-997F-3CAA7841D474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48F20C-E27F-4808-8F17-4FA2C0FCCBBB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F7789298-D4A2-4C88-8986-CD00CC8AA697}"/>
              </a:ext>
            </a:extLst>
          </p:cNvPr>
          <p:cNvSpPr/>
          <p:nvPr/>
        </p:nvSpPr>
        <p:spPr>
          <a:xfrm>
            <a:off x="-8494805" y="-4602944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腾讯体" panose="02010600010101010101" pitchFamily="2" charset="-122"/>
                <a:ea typeface="腾讯体" panose="02010600010101010101" pitchFamily="2" charset="-122"/>
              </a:rPr>
              <a:t>问题一</a:t>
            </a: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5917208D-028C-4C23-ABEF-CA990F1FD8CA}"/>
              </a:ext>
            </a:extLst>
          </p:cNvPr>
          <p:cNvSpPr/>
          <p:nvPr/>
        </p:nvSpPr>
        <p:spPr>
          <a:xfrm>
            <a:off x="4738925" y="-5073056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腾讯体" panose="02010600010101010101" pitchFamily="2" charset="-122"/>
                <a:ea typeface="腾讯体" panose="02010600010101010101" pitchFamily="2" charset="-122"/>
              </a:rPr>
              <a:t>问题二</a:t>
            </a: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52350A72-BC07-4866-98CB-8FBB3BB9E4A2}"/>
              </a:ext>
            </a:extLst>
          </p:cNvPr>
          <p:cNvSpPr/>
          <p:nvPr/>
        </p:nvSpPr>
        <p:spPr>
          <a:xfrm>
            <a:off x="22124329" y="2850087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腾讯体" panose="02010600010101010101" pitchFamily="2" charset="-122"/>
                <a:ea typeface="腾讯体" panose="02010600010101010101" pitchFamily="2" charset="-122"/>
              </a:rPr>
              <a:t>问题三</a:t>
            </a: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B43B159C-354B-41D4-9F05-0E9A87164269}"/>
              </a:ext>
            </a:extLst>
          </p:cNvPr>
          <p:cNvSpPr/>
          <p:nvPr/>
        </p:nvSpPr>
        <p:spPr>
          <a:xfrm>
            <a:off x="-7586375" y="807696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腾讯体" panose="02010600010101010101" pitchFamily="2" charset="-122"/>
                <a:ea typeface="腾讯体" panose="02010600010101010101" pitchFamily="2" charset="-122"/>
              </a:rPr>
              <a:t>问题五</a:t>
            </a: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1E89E296-065B-40EA-9EAF-2CE1CB8A8B30}"/>
              </a:ext>
            </a:extLst>
          </p:cNvPr>
          <p:cNvSpPr/>
          <p:nvPr/>
        </p:nvSpPr>
        <p:spPr>
          <a:xfrm>
            <a:off x="3733586" y="11788337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腾讯体" panose="02010600010101010101" pitchFamily="2" charset="-122"/>
                <a:ea typeface="腾讯体" panose="02010600010101010101" pitchFamily="2" charset="-122"/>
              </a:rPr>
              <a:t>问题六</a:t>
            </a:r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626EE1D4-EEE3-4D15-98C6-C32153782809}"/>
              </a:ext>
            </a:extLst>
          </p:cNvPr>
          <p:cNvSpPr/>
          <p:nvPr/>
        </p:nvSpPr>
        <p:spPr>
          <a:xfrm>
            <a:off x="22397636" y="4591104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腾讯体" panose="02010600010101010101" pitchFamily="2" charset="-122"/>
                <a:ea typeface="腾讯体" panose="02010600010101010101" pitchFamily="2" charset="-122"/>
              </a:rPr>
              <a:t>问题七</a:t>
            </a: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FA8A5EF9-3DA2-467E-92EC-E8D6AB9D8544}"/>
              </a:ext>
            </a:extLst>
          </p:cNvPr>
          <p:cNvSpPr/>
          <p:nvPr/>
        </p:nvSpPr>
        <p:spPr>
          <a:xfrm>
            <a:off x="-11229512" y="5234360"/>
            <a:ext cx="2734707" cy="470112"/>
          </a:xfrm>
          <a:custGeom>
            <a:avLst/>
            <a:gdLst>
              <a:gd name="connsiteX0" fmla="*/ 0 w 2851548"/>
              <a:gd name="connsiteY0" fmla="*/ 0 h 490198"/>
              <a:gd name="connsiteX1" fmla="*/ 245099 w 2851548"/>
              <a:gd name="connsiteY1" fmla="*/ 0 h 490198"/>
              <a:gd name="connsiteX2" fmla="*/ 504056 w 2851548"/>
              <a:gd name="connsiteY2" fmla="*/ 0 h 490198"/>
              <a:gd name="connsiteX3" fmla="*/ 2606449 w 2851548"/>
              <a:gd name="connsiteY3" fmla="*/ 0 h 490198"/>
              <a:gd name="connsiteX4" fmla="*/ 2851548 w 2851548"/>
              <a:gd name="connsiteY4" fmla="*/ 245099 h 490198"/>
              <a:gd name="connsiteX5" fmla="*/ 2851547 w 2851548"/>
              <a:gd name="connsiteY5" fmla="*/ 245099 h 490198"/>
              <a:gd name="connsiteX6" fmla="*/ 2606448 w 2851548"/>
              <a:gd name="connsiteY6" fmla="*/ 490198 h 490198"/>
              <a:gd name="connsiteX7" fmla="*/ 245099 w 2851548"/>
              <a:gd name="connsiteY7" fmla="*/ 490197 h 490198"/>
              <a:gd name="connsiteX8" fmla="*/ 19261 w 2851548"/>
              <a:gd name="connsiteY8" fmla="*/ 340502 h 490198"/>
              <a:gd name="connsiteX9" fmla="*/ 5926 w 2851548"/>
              <a:gd name="connsiteY9" fmla="*/ 274452 h 490198"/>
              <a:gd name="connsiteX10" fmla="*/ 0 w 2851548"/>
              <a:gd name="connsiteY10" fmla="*/ 274452 h 490198"/>
              <a:gd name="connsiteX11" fmla="*/ 0 w 2851548"/>
              <a:gd name="connsiteY11" fmla="*/ 245099 h 490198"/>
              <a:gd name="connsiteX12" fmla="*/ 0 w 2851548"/>
              <a:gd name="connsiteY12" fmla="*/ 245098 h 49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1548" h="490198">
                <a:moveTo>
                  <a:pt x="0" y="0"/>
                </a:moveTo>
                <a:lnTo>
                  <a:pt x="245099" y="0"/>
                </a:lnTo>
                <a:lnTo>
                  <a:pt x="504056" y="0"/>
                </a:lnTo>
                <a:lnTo>
                  <a:pt x="2606449" y="0"/>
                </a:lnTo>
                <a:cubicBezTo>
                  <a:pt x="2741813" y="0"/>
                  <a:pt x="2851548" y="109735"/>
                  <a:pt x="2851548" y="245099"/>
                </a:cubicBezTo>
                <a:lnTo>
                  <a:pt x="2851547" y="245099"/>
                </a:lnTo>
                <a:cubicBezTo>
                  <a:pt x="2851547" y="380463"/>
                  <a:pt x="2741812" y="490198"/>
                  <a:pt x="2606448" y="490198"/>
                </a:cubicBezTo>
                <a:lnTo>
                  <a:pt x="245099" y="490197"/>
                </a:lnTo>
                <a:cubicBezTo>
                  <a:pt x="143576" y="490197"/>
                  <a:pt x="56469" y="428471"/>
                  <a:pt x="19261" y="340502"/>
                </a:cubicBezTo>
                <a:lnTo>
                  <a:pt x="5926" y="274452"/>
                </a:lnTo>
                <a:lnTo>
                  <a:pt x="0" y="274452"/>
                </a:lnTo>
                <a:lnTo>
                  <a:pt x="0" y="245099"/>
                </a:lnTo>
                <a:lnTo>
                  <a:pt x="0" y="245098"/>
                </a:lnTo>
                <a:close/>
              </a:path>
            </a:pathLst>
          </a:cu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腾讯体" panose="02010600010101010101" pitchFamily="2" charset="-122"/>
                <a:ea typeface="腾讯体" panose="02010600010101010101" pitchFamily="2" charset="-122"/>
              </a:rPr>
              <a:t>问题四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14778A58-364C-4EDF-80DC-E3600E33A5C6}"/>
              </a:ext>
            </a:extLst>
          </p:cNvPr>
          <p:cNvSpPr txBox="1"/>
          <p:nvPr/>
        </p:nvSpPr>
        <p:spPr>
          <a:xfrm>
            <a:off x="3008668" y="4031227"/>
            <a:ext cx="1809133" cy="28507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838486"/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+mn-cs"/>
              </a:rPr>
              <a:t>过年必备神器</a:t>
            </a:r>
            <a:endParaRPr lang="en-US" sz="1400" dirty="0">
              <a:solidFill>
                <a:srgbClr val="838486"/>
              </a:solidFill>
              <a:latin typeface="汉仪雅酷黑 45W" panose="020B0404020202020204" pitchFamily="34" charset="-122"/>
              <a:ea typeface="汉仪雅酷黑 45W" panose="020B0404020202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71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>
            <a:extLst>
              <a:ext uri="{FF2B5EF4-FFF2-40B4-BE49-F238E27FC236}">
                <a16:creationId xmlns:a16="http://schemas.microsoft.com/office/drawing/2014/main" id="{4DF0E0E3-AEB7-487B-8FCC-2A61F3244C65}"/>
              </a:ext>
            </a:extLst>
          </p:cNvPr>
          <p:cNvSpPr txBox="1"/>
          <p:nvPr/>
        </p:nvSpPr>
        <p:spPr>
          <a:xfrm>
            <a:off x="604431" y="348948"/>
            <a:ext cx="2700015" cy="47525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第</a:t>
            </a:r>
            <a:r>
              <a:rPr lang="zh-CN" altLang="en-US" sz="1600" dirty="0">
                <a:solidFill>
                  <a:srgbClr val="F8F8F8">
                    <a:lumMod val="10000"/>
                  </a:srgb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三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部分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10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8F8F8">
                    <a:lumMod val="10000"/>
                  </a:srgb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过年神器计算器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10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65A7351-225D-40C2-944C-E3F08F201AA5}"/>
              </a:ext>
            </a:extLst>
          </p:cNvPr>
          <p:cNvSpPr txBox="1"/>
          <p:nvPr/>
        </p:nvSpPr>
        <p:spPr>
          <a:xfrm>
            <a:off x="11177225" y="291575"/>
            <a:ext cx="583439" cy="244362"/>
          </a:xfrm>
          <a:prstGeom prst="rect">
            <a:avLst/>
          </a:prstGeom>
          <a:noFill/>
          <a:ln>
            <a:noFill/>
          </a:ln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pc="600" dirty="0">
                <a:solidFill>
                  <a:srgbClr val="1D1D1D">
                    <a:lumMod val="90000"/>
                    <a:lumOff val="10000"/>
                  </a:srgb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腾讯体" panose="02010600010101010101" pitchFamily="2" charset="-122"/>
                <a:ea typeface="腾讯体" panose="02010600010101010101" pitchFamily="2" charset="-122"/>
              </a:rPr>
              <a:t>7</a:t>
            </a: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1D1D1D">
                    <a:lumMod val="90000"/>
                    <a:lumOff val="10000"/>
                  </a:srgb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/6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1D1D1D">
                  <a:lumMod val="90000"/>
                  <a:lumOff val="10000"/>
                </a:srgb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4E9D288-06BF-4485-8B33-3FA3AED8E8A0}"/>
              </a:ext>
            </a:extLst>
          </p:cNvPr>
          <p:cNvSpPr/>
          <p:nvPr/>
        </p:nvSpPr>
        <p:spPr>
          <a:xfrm flipV="1">
            <a:off x="11195684" y="561586"/>
            <a:ext cx="386715" cy="36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F49F784-88A1-4C5D-9041-5EEFB0B38272}"/>
              </a:ext>
            </a:extLst>
          </p:cNvPr>
          <p:cNvSpPr/>
          <p:nvPr/>
        </p:nvSpPr>
        <p:spPr>
          <a:xfrm flipV="1">
            <a:off x="11195684" y="647953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5890BC-4BCC-4B12-B010-CCE0B50DFDAD}"/>
              </a:ext>
            </a:extLst>
          </p:cNvPr>
          <p:cNvSpPr/>
          <p:nvPr/>
        </p:nvSpPr>
        <p:spPr>
          <a:xfrm flipV="1">
            <a:off x="11195684" y="712720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438B088-B3D5-424F-ABB9-AD5FD1DC64F1}"/>
              </a:ext>
            </a:extLst>
          </p:cNvPr>
          <p:cNvSpPr/>
          <p:nvPr/>
        </p:nvSpPr>
        <p:spPr>
          <a:xfrm flipV="1">
            <a:off x="11195684" y="777486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B625B61-75F9-4889-A132-96DE46CAE168}"/>
              </a:ext>
            </a:extLst>
          </p:cNvPr>
          <p:cNvSpPr txBox="1"/>
          <p:nvPr/>
        </p:nvSpPr>
        <p:spPr>
          <a:xfrm>
            <a:off x="289993" y="356994"/>
            <a:ext cx="141343" cy="310470"/>
          </a:xfrm>
          <a:prstGeom prst="rect">
            <a:avLst/>
          </a:prstGeom>
          <a:noFill/>
          <a:effectLst/>
        </p:spPr>
        <p:txBody>
          <a:bodyPr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300" normalizeH="0" baseline="0" noProof="0" dirty="0">
                <a:ln>
                  <a:noFill/>
                </a:ln>
                <a:solidFill>
                  <a:srgbClr val="111111">
                    <a:lumMod val="75000"/>
                    <a:lumOff val="25000"/>
                  </a:srgbClr>
                </a:solidFill>
                <a:effectLst/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C</a:t>
            </a:r>
            <a:endParaRPr kumimoji="0" lang="zh-CN" altLang="en-US" sz="1500" b="0" i="0" u="none" strike="noStrike" kern="1200" cap="none" spc="300" normalizeH="0" baseline="0" noProof="0" dirty="0">
              <a:ln>
                <a:noFill/>
              </a:ln>
              <a:solidFill>
                <a:srgbClr val="111111">
                  <a:lumMod val="75000"/>
                  <a:lumOff val="25000"/>
                </a:srgbClr>
              </a:solidFill>
              <a:effectLst/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BF45679C-DBB5-4706-B915-35AF7EF848F4}"/>
              </a:ext>
            </a:extLst>
          </p:cNvPr>
          <p:cNvCxnSpPr>
            <a:cxnSpLocks/>
          </p:cNvCxnSpPr>
          <p:nvPr/>
        </p:nvCxnSpPr>
        <p:spPr>
          <a:xfrm>
            <a:off x="615315" y="843915"/>
            <a:ext cx="0" cy="944245"/>
          </a:xfrm>
          <a:prstGeom prst="line">
            <a:avLst/>
          </a:prstGeom>
          <a:ln w="12700" cap="rnd">
            <a:gradFill>
              <a:gsLst>
                <a:gs pos="0">
                  <a:srgbClr val="DAA070">
                    <a:alpha val="58000"/>
                  </a:srgbClr>
                </a:gs>
                <a:gs pos="84000">
                  <a:srgbClr val="DCB58D">
                    <a:alpha val="0"/>
                  </a:srgb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71C50F9A-09DD-4DD3-BA03-C637A607647B}"/>
              </a:ext>
            </a:extLst>
          </p:cNvPr>
          <p:cNvSpPr/>
          <p:nvPr/>
        </p:nvSpPr>
        <p:spPr>
          <a:xfrm flipV="1">
            <a:off x="9529615" y="6369347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52EB1EB-FAEE-4E37-88C1-A542A8ED208A}"/>
              </a:ext>
            </a:extLst>
          </p:cNvPr>
          <p:cNvSpPr txBox="1"/>
          <p:nvPr/>
        </p:nvSpPr>
        <p:spPr>
          <a:xfrm rot="16200000">
            <a:off x="10820636" y="5530081"/>
            <a:ext cx="326051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2020.END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A671319-726F-4337-9C6B-F21F6AC26D71}"/>
              </a:ext>
            </a:extLst>
          </p:cNvPr>
          <p:cNvSpPr txBox="1"/>
          <p:nvPr/>
        </p:nvSpPr>
        <p:spPr>
          <a:xfrm rot="16200000">
            <a:off x="1609443" y="5136501"/>
            <a:ext cx="326051" cy="231186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POWERPOINT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1CF367F-51C8-4A73-BB47-79EFE819E2DF}"/>
              </a:ext>
            </a:extLst>
          </p:cNvPr>
          <p:cNvSpPr/>
          <p:nvPr/>
        </p:nvSpPr>
        <p:spPr>
          <a:xfrm>
            <a:off x="6097373" y="1222150"/>
            <a:ext cx="4678680" cy="4678680"/>
          </a:xfrm>
          <a:prstGeom prst="ellipse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F0338F3-CB39-4272-8303-6A385DDD5BFE}"/>
              </a:ext>
            </a:extLst>
          </p:cNvPr>
          <p:cNvGrpSpPr/>
          <p:nvPr/>
        </p:nvGrpSpPr>
        <p:grpSpPr>
          <a:xfrm>
            <a:off x="6651404" y="647953"/>
            <a:ext cx="3737946" cy="5655556"/>
            <a:chOff x="537167" y="813562"/>
            <a:chExt cx="3737946" cy="5655556"/>
          </a:xfrm>
        </p:grpSpPr>
        <p:pic>
          <p:nvPicPr>
            <p:cNvPr id="3" name="图片 2" descr="图片包含 游戏机&#10;&#10;描述已自动生成">
              <a:extLst>
                <a:ext uri="{FF2B5EF4-FFF2-40B4-BE49-F238E27FC236}">
                  <a16:creationId xmlns:a16="http://schemas.microsoft.com/office/drawing/2014/main" id="{CB68700D-6E68-4103-8856-92A34FCA4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833" y="933449"/>
              <a:ext cx="2591151" cy="5182301"/>
            </a:xfrm>
            <a:prstGeom prst="roundRect">
              <a:avLst>
                <a:gd name="adj" fmla="val 12050"/>
              </a:avLst>
            </a:prstGeom>
          </p:spPr>
        </p:pic>
        <p:pic>
          <p:nvPicPr>
            <p:cNvPr id="24" name="图片 23" descr="图片包含 游戏机, 镜子&#10;&#10;描述已自动生成">
              <a:extLst>
                <a:ext uri="{FF2B5EF4-FFF2-40B4-BE49-F238E27FC236}">
                  <a16:creationId xmlns:a16="http://schemas.microsoft.com/office/drawing/2014/main" id="{C601CE80-52CB-4DCA-8CDE-CE3423211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67" y="813562"/>
              <a:ext cx="3737946" cy="5655556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8BF296A-6D39-47FC-B84B-88E10D6F0EF8}"/>
              </a:ext>
            </a:extLst>
          </p:cNvPr>
          <p:cNvGrpSpPr/>
          <p:nvPr/>
        </p:nvGrpSpPr>
        <p:grpSpPr>
          <a:xfrm>
            <a:off x="1415946" y="1532870"/>
            <a:ext cx="3046950" cy="798509"/>
            <a:chOff x="1670416" y="1991248"/>
            <a:chExt cx="3046950" cy="798509"/>
          </a:xfrm>
        </p:grpSpPr>
        <p:sp>
          <p:nvSpPr>
            <p:cNvPr id="35" name="leaf_70892">
              <a:extLst>
                <a:ext uri="{FF2B5EF4-FFF2-40B4-BE49-F238E27FC236}">
                  <a16:creationId xmlns:a16="http://schemas.microsoft.com/office/drawing/2014/main" id="{3748788F-FD35-456E-9882-7C14AD825B18}"/>
                </a:ext>
              </a:extLst>
            </p:cNvPr>
            <p:cNvSpPr>
              <a:spLocks noChangeAspect="1"/>
            </p:cNvSpPr>
            <p:nvPr/>
          </p:nvSpPr>
          <p:spPr bwMode="auto">
            <a:xfrm rot="7200000">
              <a:off x="1645008" y="2016656"/>
              <a:ext cx="315355" cy="26454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9" h="711">
                  <a:moveTo>
                    <a:pt x="595" y="492"/>
                  </a:moveTo>
                  <a:cubicBezTo>
                    <a:pt x="593" y="498"/>
                    <a:pt x="601" y="502"/>
                    <a:pt x="605" y="498"/>
                  </a:cubicBezTo>
                  <a:cubicBezTo>
                    <a:pt x="636" y="466"/>
                    <a:pt x="659" y="469"/>
                    <a:pt x="675" y="508"/>
                  </a:cubicBezTo>
                  <a:cubicBezTo>
                    <a:pt x="706" y="527"/>
                    <a:pt x="711" y="551"/>
                    <a:pt x="690" y="581"/>
                  </a:cubicBezTo>
                  <a:cubicBezTo>
                    <a:pt x="676" y="608"/>
                    <a:pt x="646" y="625"/>
                    <a:pt x="619" y="632"/>
                  </a:cubicBezTo>
                  <a:cubicBezTo>
                    <a:pt x="604" y="637"/>
                    <a:pt x="589" y="639"/>
                    <a:pt x="573" y="639"/>
                  </a:cubicBezTo>
                  <a:cubicBezTo>
                    <a:pt x="572" y="635"/>
                    <a:pt x="570" y="632"/>
                    <a:pt x="565" y="632"/>
                  </a:cubicBezTo>
                  <a:cubicBezTo>
                    <a:pt x="562" y="632"/>
                    <a:pt x="560" y="632"/>
                    <a:pt x="558" y="632"/>
                  </a:cubicBezTo>
                  <a:cubicBezTo>
                    <a:pt x="556" y="631"/>
                    <a:pt x="555" y="631"/>
                    <a:pt x="553" y="631"/>
                  </a:cubicBezTo>
                  <a:cubicBezTo>
                    <a:pt x="464" y="617"/>
                    <a:pt x="469" y="479"/>
                    <a:pt x="440" y="414"/>
                  </a:cubicBezTo>
                  <a:cubicBezTo>
                    <a:pt x="420" y="368"/>
                    <a:pt x="390" y="327"/>
                    <a:pt x="353" y="293"/>
                  </a:cubicBezTo>
                  <a:cubicBezTo>
                    <a:pt x="254" y="204"/>
                    <a:pt x="111" y="158"/>
                    <a:pt x="75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76" y="14"/>
                    <a:pt x="75" y="12"/>
                    <a:pt x="73" y="11"/>
                  </a:cubicBezTo>
                  <a:cubicBezTo>
                    <a:pt x="73" y="9"/>
                    <a:pt x="72" y="8"/>
                    <a:pt x="72" y="6"/>
                  </a:cubicBezTo>
                  <a:cubicBezTo>
                    <a:pt x="71" y="0"/>
                    <a:pt x="62" y="2"/>
                    <a:pt x="62" y="7"/>
                  </a:cubicBezTo>
                  <a:cubicBezTo>
                    <a:pt x="61" y="14"/>
                    <a:pt x="61" y="20"/>
                    <a:pt x="61" y="27"/>
                  </a:cubicBezTo>
                  <a:cubicBezTo>
                    <a:pt x="9" y="197"/>
                    <a:pt x="0" y="411"/>
                    <a:pt x="124" y="553"/>
                  </a:cubicBezTo>
                  <a:cubicBezTo>
                    <a:pt x="224" y="669"/>
                    <a:pt x="393" y="711"/>
                    <a:pt x="536" y="660"/>
                  </a:cubicBezTo>
                  <a:cubicBezTo>
                    <a:pt x="620" y="669"/>
                    <a:pt x="728" y="641"/>
                    <a:pt x="728" y="539"/>
                  </a:cubicBezTo>
                  <a:cubicBezTo>
                    <a:pt x="729" y="468"/>
                    <a:pt x="626" y="410"/>
                    <a:pt x="595" y="492"/>
                  </a:cubicBezTo>
                  <a:close/>
                  <a:moveTo>
                    <a:pt x="128" y="526"/>
                  </a:moveTo>
                  <a:cubicBezTo>
                    <a:pt x="28" y="398"/>
                    <a:pt x="38" y="232"/>
                    <a:pt x="64" y="80"/>
                  </a:cubicBezTo>
                  <a:cubicBezTo>
                    <a:pt x="68" y="119"/>
                    <a:pt x="77" y="157"/>
                    <a:pt x="89" y="194"/>
                  </a:cubicBezTo>
                  <a:cubicBezTo>
                    <a:pt x="80" y="190"/>
                    <a:pt x="71" y="185"/>
                    <a:pt x="63" y="179"/>
                  </a:cubicBezTo>
                  <a:cubicBezTo>
                    <a:pt x="60" y="178"/>
                    <a:pt x="57" y="182"/>
                    <a:pt x="59" y="184"/>
                  </a:cubicBezTo>
                  <a:cubicBezTo>
                    <a:pt x="69" y="194"/>
                    <a:pt x="81" y="202"/>
                    <a:pt x="93" y="208"/>
                  </a:cubicBezTo>
                  <a:cubicBezTo>
                    <a:pt x="101" y="232"/>
                    <a:pt x="111" y="255"/>
                    <a:pt x="122" y="278"/>
                  </a:cubicBezTo>
                  <a:cubicBezTo>
                    <a:pt x="106" y="272"/>
                    <a:pt x="91" y="264"/>
                    <a:pt x="76" y="255"/>
                  </a:cubicBezTo>
                  <a:cubicBezTo>
                    <a:pt x="71" y="251"/>
                    <a:pt x="66" y="259"/>
                    <a:pt x="71" y="263"/>
                  </a:cubicBezTo>
                  <a:cubicBezTo>
                    <a:pt x="89" y="276"/>
                    <a:pt x="109" y="287"/>
                    <a:pt x="130" y="294"/>
                  </a:cubicBezTo>
                  <a:cubicBezTo>
                    <a:pt x="144" y="323"/>
                    <a:pt x="160" y="350"/>
                    <a:pt x="177" y="377"/>
                  </a:cubicBezTo>
                  <a:cubicBezTo>
                    <a:pt x="169" y="375"/>
                    <a:pt x="161" y="372"/>
                    <a:pt x="154" y="369"/>
                  </a:cubicBezTo>
                  <a:cubicBezTo>
                    <a:pt x="143" y="363"/>
                    <a:pt x="134" y="356"/>
                    <a:pt x="123" y="351"/>
                  </a:cubicBezTo>
                  <a:cubicBezTo>
                    <a:pt x="121" y="350"/>
                    <a:pt x="119" y="353"/>
                    <a:pt x="120" y="355"/>
                  </a:cubicBezTo>
                  <a:cubicBezTo>
                    <a:pt x="133" y="377"/>
                    <a:pt x="163" y="389"/>
                    <a:pt x="188" y="393"/>
                  </a:cubicBezTo>
                  <a:cubicBezTo>
                    <a:pt x="191" y="399"/>
                    <a:pt x="195" y="404"/>
                    <a:pt x="199" y="410"/>
                  </a:cubicBezTo>
                  <a:cubicBezTo>
                    <a:pt x="215" y="432"/>
                    <a:pt x="232" y="455"/>
                    <a:pt x="251" y="477"/>
                  </a:cubicBezTo>
                  <a:cubicBezTo>
                    <a:pt x="226" y="470"/>
                    <a:pt x="202" y="461"/>
                    <a:pt x="178" y="451"/>
                  </a:cubicBezTo>
                  <a:cubicBezTo>
                    <a:pt x="173" y="450"/>
                    <a:pt x="171" y="456"/>
                    <a:pt x="175" y="458"/>
                  </a:cubicBezTo>
                  <a:cubicBezTo>
                    <a:pt x="202" y="476"/>
                    <a:pt x="235" y="488"/>
                    <a:pt x="267" y="496"/>
                  </a:cubicBezTo>
                  <a:cubicBezTo>
                    <a:pt x="286" y="519"/>
                    <a:pt x="307" y="541"/>
                    <a:pt x="330" y="560"/>
                  </a:cubicBezTo>
                  <a:cubicBezTo>
                    <a:pt x="306" y="560"/>
                    <a:pt x="282" y="556"/>
                    <a:pt x="259" y="550"/>
                  </a:cubicBezTo>
                  <a:cubicBezTo>
                    <a:pt x="253" y="548"/>
                    <a:pt x="251" y="557"/>
                    <a:pt x="257" y="559"/>
                  </a:cubicBezTo>
                  <a:cubicBezTo>
                    <a:pt x="286" y="571"/>
                    <a:pt x="315" y="575"/>
                    <a:pt x="346" y="574"/>
                  </a:cubicBezTo>
                  <a:cubicBezTo>
                    <a:pt x="368" y="592"/>
                    <a:pt x="392" y="608"/>
                    <a:pt x="417" y="621"/>
                  </a:cubicBezTo>
                  <a:cubicBezTo>
                    <a:pt x="397" y="622"/>
                    <a:pt x="377" y="622"/>
                    <a:pt x="356" y="619"/>
                  </a:cubicBezTo>
                  <a:cubicBezTo>
                    <a:pt x="352" y="619"/>
                    <a:pt x="351" y="626"/>
                    <a:pt x="355" y="627"/>
                  </a:cubicBezTo>
                  <a:cubicBezTo>
                    <a:pt x="384" y="637"/>
                    <a:pt x="416" y="639"/>
                    <a:pt x="446" y="635"/>
                  </a:cubicBezTo>
                  <a:cubicBezTo>
                    <a:pt x="459" y="641"/>
                    <a:pt x="473" y="646"/>
                    <a:pt x="487" y="650"/>
                  </a:cubicBezTo>
                  <a:cubicBezTo>
                    <a:pt x="355" y="677"/>
                    <a:pt x="214" y="635"/>
                    <a:pt x="128" y="526"/>
                  </a:cubicBezTo>
                  <a:close/>
                  <a:moveTo>
                    <a:pt x="477" y="625"/>
                  </a:moveTo>
                  <a:cubicBezTo>
                    <a:pt x="470" y="623"/>
                    <a:pt x="463" y="620"/>
                    <a:pt x="456" y="618"/>
                  </a:cubicBezTo>
                  <a:cubicBezTo>
                    <a:pt x="428" y="598"/>
                    <a:pt x="417" y="567"/>
                    <a:pt x="411" y="535"/>
                  </a:cubicBezTo>
                  <a:cubicBezTo>
                    <a:pt x="410" y="528"/>
                    <a:pt x="402" y="531"/>
                    <a:pt x="401" y="536"/>
                  </a:cubicBezTo>
                  <a:cubicBezTo>
                    <a:pt x="398" y="560"/>
                    <a:pt x="406" y="582"/>
                    <a:pt x="419" y="601"/>
                  </a:cubicBezTo>
                  <a:cubicBezTo>
                    <a:pt x="398" y="590"/>
                    <a:pt x="379" y="578"/>
                    <a:pt x="361" y="564"/>
                  </a:cubicBezTo>
                  <a:cubicBezTo>
                    <a:pt x="361" y="563"/>
                    <a:pt x="360" y="562"/>
                    <a:pt x="360" y="562"/>
                  </a:cubicBezTo>
                  <a:cubicBezTo>
                    <a:pt x="336" y="536"/>
                    <a:pt x="327" y="504"/>
                    <a:pt x="327" y="469"/>
                  </a:cubicBezTo>
                  <a:cubicBezTo>
                    <a:pt x="327" y="463"/>
                    <a:pt x="317" y="461"/>
                    <a:pt x="316" y="468"/>
                  </a:cubicBezTo>
                  <a:cubicBezTo>
                    <a:pt x="312" y="491"/>
                    <a:pt x="316" y="514"/>
                    <a:pt x="325" y="534"/>
                  </a:cubicBezTo>
                  <a:cubicBezTo>
                    <a:pt x="310" y="520"/>
                    <a:pt x="295" y="505"/>
                    <a:pt x="281" y="489"/>
                  </a:cubicBezTo>
                  <a:cubicBezTo>
                    <a:pt x="281" y="489"/>
                    <a:pt x="281" y="488"/>
                    <a:pt x="280" y="488"/>
                  </a:cubicBezTo>
                  <a:cubicBezTo>
                    <a:pt x="261" y="453"/>
                    <a:pt x="258" y="419"/>
                    <a:pt x="262" y="380"/>
                  </a:cubicBezTo>
                  <a:cubicBezTo>
                    <a:pt x="262" y="375"/>
                    <a:pt x="254" y="374"/>
                    <a:pt x="253" y="379"/>
                  </a:cubicBezTo>
                  <a:cubicBezTo>
                    <a:pt x="244" y="405"/>
                    <a:pt x="245" y="432"/>
                    <a:pt x="253" y="458"/>
                  </a:cubicBezTo>
                  <a:cubicBezTo>
                    <a:pt x="235" y="436"/>
                    <a:pt x="218" y="414"/>
                    <a:pt x="202" y="392"/>
                  </a:cubicBezTo>
                  <a:cubicBezTo>
                    <a:pt x="203" y="390"/>
                    <a:pt x="204" y="389"/>
                    <a:pt x="203" y="386"/>
                  </a:cubicBezTo>
                  <a:cubicBezTo>
                    <a:pt x="191" y="353"/>
                    <a:pt x="193" y="322"/>
                    <a:pt x="201" y="288"/>
                  </a:cubicBezTo>
                  <a:cubicBezTo>
                    <a:pt x="202" y="284"/>
                    <a:pt x="195" y="280"/>
                    <a:pt x="192" y="285"/>
                  </a:cubicBezTo>
                  <a:cubicBezTo>
                    <a:pt x="179" y="309"/>
                    <a:pt x="177" y="337"/>
                    <a:pt x="182" y="363"/>
                  </a:cubicBezTo>
                  <a:cubicBezTo>
                    <a:pt x="168" y="340"/>
                    <a:pt x="154" y="317"/>
                    <a:pt x="141" y="293"/>
                  </a:cubicBezTo>
                  <a:cubicBezTo>
                    <a:pt x="142" y="291"/>
                    <a:pt x="142" y="290"/>
                    <a:pt x="142" y="288"/>
                  </a:cubicBezTo>
                  <a:cubicBezTo>
                    <a:pt x="133" y="267"/>
                    <a:pt x="134" y="248"/>
                    <a:pt x="139" y="226"/>
                  </a:cubicBezTo>
                  <a:cubicBezTo>
                    <a:pt x="141" y="221"/>
                    <a:pt x="133" y="217"/>
                    <a:pt x="130" y="222"/>
                  </a:cubicBezTo>
                  <a:cubicBezTo>
                    <a:pt x="125" y="232"/>
                    <a:pt x="123" y="243"/>
                    <a:pt x="122" y="254"/>
                  </a:cubicBezTo>
                  <a:cubicBezTo>
                    <a:pt x="117" y="243"/>
                    <a:pt x="113" y="232"/>
                    <a:pt x="108" y="220"/>
                  </a:cubicBezTo>
                  <a:cubicBezTo>
                    <a:pt x="107" y="217"/>
                    <a:pt x="106" y="215"/>
                    <a:pt x="105" y="212"/>
                  </a:cubicBezTo>
                  <a:cubicBezTo>
                    <a:pt x="108" y="211"/>
                    <a:pt x="111" y="208"/>
                    <a:pt x="109" y="205"/>
                  </a:cubicBezTo>
                  <a:cubicBezTo>
                    <a:pt x="100" y="188"/>
                    <a:pt x="107" y="175"/>
                    <a:pt x="116" y="161"/>
                  </a:cubicBezTo>
                  <a:cubicBezTo>
                    <a:pt x="119" y="157"/>
                    <a:pt x="114" y="154"/>
                    <a:pt x="110" y="155"/>
                  </a:cubicBezTo>
                  <a:cubicBezTo>
                    <a:pt x="101" y="160"/>
                    <a:pt x="96" y="168"/>
                    <a:pt x="94" y="178"/>
                  </a:cubicBezTo>
                  <a:cubicBezTo>
                    <a:pt x="86" y="151"/>
                    <a:pt x="80" y="123"/>
                    <a:pt x="76" y="94"/>
                  </a:cubicBezTo>
                  <a:cubicBezTo>
                    <a:pt x="75" y="89"/>
                    <a:pt x="72" y="68"/>
                    <a:pt x="69" y="52"/>
                  </a:cubicBezTo>
                  <a:cubicBezTo>
                    <a:pt x="69" y="51"/>
                    <a:pt x="70" y="50"/>
                    <a:pt x="70" y="50"/>
                  </a:cubicBezTo>
                  <a:cubicBezTo>
                    <a:pt x="97" y="184"/>
                    <a:pt x="291" y="242"/>
                    <a:pt x="371" y="334"/>
                  </a:cubicBezTo>
                  <a:cubicBezTo>
                    <a:pt x="435" y="408"/>
                    <a:pt x="433" y="489"/>
                    <a:pt x="467" y="574"/>
                  </a:cubicBezTo>
                  <a:cubicBezTo>
                    <a:pt x="478" y="600"/>
                    <a:pt x="494" y="622"/>
                    <a:pt x="516" y="635"/>
                  </a:cubicBezTo>
                  <a:cubicBezTo>
                    <a:pt x="502" y="632"/>
                    <a:pt x="489" y="629"/>
                    <a:pt x="477" y="625"/>
                  </a:cubicBezTo>
                  <a:close/>
                </a:path>
              </a:pathLst>
            </a:custGeom>
            <a:gradFill>
              <a:gsLst>
                <a:gs pos="0">
                  <a:srgbClr val="DCB58D"/>
                </a:gs>
                <a:gs pos="50000">
                  <a:srgbClr val="DAA070"/>
                </a:gs>
                <a:gs pos="100000">
                  <a:srgbClr val="DAA07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EF3A0D7-5FA4-43D3-A4EE-3976217FC0D4}"/>
                </a:ext>
              </a:extLst>
            </p:cNvPr>
            <p:cNvSpPr txBox="1"/>
            <p:nvPr/>
          </p:nvSpPr>
          <p:spPr>
            <a:xfrm>
              <a:off x="1855698" y="2235759"/>
              <a:ext cx="2861668" cy="553998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r>
                <a:rPr lang="zh-CN" altLang="en-US" dirty="0">
                  <a:gradFill>
                    <a:gsLst>
                      <a:gs pos="55000">
                        <a:srgbClr val="DAA070"/>
                      </a:gs>
                      <a:gs pos="0">
                        <a:srgbClr val="DCB58D"/>
                      </a:gs>
                      <a:gs pos="100000">
                        <a:srgbClr val="E6C3A0"/>
                      </a:gs>
                    </a:gsLst>
                    <a:lin ang="0" scaled="0"/>
                  </a:gradFill>
                  <a:latin typeface="腾讯体" panose="02010600010101010101" pitchFamily="2" charset="-122"/>
                  <a:ea typeface="腾讯体" panose="02010600010101010101" pitchFamily="2" charset="-122"/>
                </a:rPr>
                <a:t>  剪不断理还乱 </a:t>
              </a:r>
              <a:endParaRPr lang="en-US" altLang="zh-CN" dirty="0">
                <a:gradFill>
                  <a:gsLst>
                    <a:gs pos="55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0" scaled="0"/>
                </a:gradFill>
                <a:latin typeface="腾讯体" panose="02010600010101010101" pitchFamily="2" charset="-122"/>
                <a:ea typeface="腾讯体" panose="02010600010101010101" pitchFamily="2" charset="-122"/>
              </a:endParaRPr>
            </a:p>
            <a:p>
              <a:r>
                <a:rPr lang="zh-CN" altLang="en-US" dirty="0">
                  <a:gradFill>
                    <a:gsLst>
                      <a:gs pos="55000">
                        <a:srgbClr val="DAA070"/>
                      </a:gs>
                      <a:gs pos="0">
                        <a:srgbClr val="DCB58D"/>
                      </a:gs>
                      <a:gs pos="100000">
                        <a:srgbClr val="E6C3A0"/>
                      </a:gs>
                    </a:gsLst>
                    <a:lin ang="0" scaled="0"/>
                  </a:gradFill>
                  <a:latin typeface="腾讯体" panose="02010600010101010101" pitchFamily="2" charset="-122"/>
                  <a:ea typeface="腾讯体" panose="02010600010101010101" pitchFamily="2" charset="-122"/>
                </a:rPr>
                <a:t>亲戚关系</a:t>
              </a:r>
              <a:r>
                <a:rPr lang="zh-CN" altLang="en-US" dirty="0">
                  <a:gradFill>
                    <a:gsLst>
                      <a:gs pos="55000">
                        <a:srgbClr val="DAA070"/>
                      </a:gs>
                      <a:gs pos="0">
                        <a:srgbClr val="DCB58D"/>
                      </a:gs>
                      <a:gs pos="100000">
                        <a:srgbClr val="E6C3A0"/>
                      </a:gs>
                    </a:gsLst>
                    <a:lin ang="0" scaled="0"/>
                  </a:gradFill>
                  <a:latin typeface="宋体" panose="02010600030101010101" pitchFamily="2" charset="-122"/>
                  <a:ea typeface="腾讯体" panose="02010600010101010101" pitchFamily="2" charset="-122"/>
                </a:rPr>
                <a:t>计算功能</a:t>
              </a: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51D28AA-F5B7-402C-B411-DE6FAE0C0171}"/>
              </a:ext>
            </a:extLst>
          </p:cNvPr>
          <p:cNvCxnSpPr>
            <a:cxnSpLocks/>
          </p:cNvCxnSpPr>
          <p:nvPr/>
        </p:nvCxnSpPr>
        <p:spPr>
          <a:xfrm>
            <a:off x="1601228" y="2418702"/>
            <a:ext cx="1554927" cy="0"/>
          </a:xfrm>
          <a:prstGeom prst="line">
            <a:avLst/>
          </a:prstGeom>
          <a:ln w="38100" cap="rnd">
            <a:gradFill>
              <a:gsLst>
                <a:gs pos="50000">
                  <a:srgbClr val="DAA070"/>
                </a:gs>
                <a:gs pos="96599">
                  <a:srgbClr val="E6C3A0"/>
                </a:gs>
                <a:gs pos="0">
                  <a:srgbClr val="DCB58D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E9231FB-09D9-41EC-A58B-2C098B943998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BBFE608-E641-4407-83E4-49A25371F4D1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3E502DE-7EED-4533-B8AC-C8818299119D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BC59AE-8D0D-4691-963C-1FF928531F76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B5C03C5-569E-4A3D-914A-E61060A938B7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A5CA448-555B-48C3-AA1E-8ABA7D7154EC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477791EA-4D0C-41DA-9AA4-EC5D81685651}"/>
              </a:ext>
            </a:extLst>
          </p:cNvPr>
          <p:cNvSpPr/>
          <p:nvPr/>
        </p:nvSpPr>
        <p:spPr>
          <a:xfrm>
            <a:off x="431336" y="11037358"/>
            <a:ext cx="13784757" cy="9383860"/>
          </a:xfrm>
          <a:custGeom>
            <a:avLst/>
            <a:gdLst>
              <a:gd name="connsiteX0" fmla="*/ 411009 w 11932563"/>
              <a:gd name="connsiteY0" fmla="*/ 6517830 h 7722813"/>
              <a:gd name="connsiteX1" fmla="*/ 1401609 w 11932563"/>
              <a:gd name="connsiteY1" fmla="*/ 4597590 h 7722813"/>
              <a:gd name="connsiteX2" fmla="*/ 3199929 w 11932563"/>
              <a:gd name="connsiteY2" fmla="*/ 4308030 h 7722813"/>
              <a:gd name="connsiteX3" fmla="*/ 4175289 w 11932563"/>
              <a:gd name="connsiteY3" fmla="*/ 3195510 h 7722813"/>
              <a:gd name="connsiteX4" fmla="*/ 5394489 w 11932563"/>
              <a:gd name="connsiteY4" fmla="*/ 3378390 h 7722813"/>
              <a:gd name="connsiteX5" fmla="*/ 6994689 w 11932563"/>
              <a:gd name="connsiteY5" fmla="*/ 1900110 h 7722813"/>
              <a:gd name="connsiteX6" fmla="*/ 8274849 w 11932563"/>
              <a:gd name="connsiteY6" fmla="*/ 2738310 h 7722813"/>
              <a:gd name="connsiteX7" fmla="*/ 8427249 w 11932563"/>
              <a:gd name="connsiteY7" fmla="*/ 86550 h 7722813"/>
              <a:gd name="connsiteX8" fmla="*/ 11932449 w 11932563"/>
              <a:gd name="connsiteY8" fmla="*/ 1290510 h 7722813"/>
              <a:gd name="connsiteX9" fmla="*/ 8518689 w 11932563"/>
              <a:gd name="connsiteY9" fmla="*/ 7432230 h 7722813"/>
              <a:gd name="connsiteX10" fmla="*/ 411009 w 11932563"/>
              <a:gd name="connsiteY10" fmla="*/ 6517830 h 7722813"/>
              <a:gd name="connsiteX0" fmla="*/ 411009 w 11932563"/>
              <a:gd name="connsiteY0" fmla="*/ 6443251 h 7648234"/>
              <a:gd name="connsiteX1" fmla="*/ 1401609 w 11932563"/>
              <a:gd name="connsiteY1" fmla="*/ 4523011 h 7648234"/>
              <a:gd name="connsiteX2" fmla="*/ 3199929 w 11932563"/>
              <a:gd name="connsiteY2" fmla="*/ 4233451 h 7648234"/>
              <a:gd name="connsiteX3" fmla="*/ 4175289 w 11932563"/>
              <a:gd name="connsiteY3" fmla="*/ 3120931 h 7648234"/>
              <a:gd name="connsiteX4" fmla="*/ 5394489 w 11932563"/>
              <a:gd name="connsiteY4" fmla="*/ 3303811 h 7648234"/>
              <a:gd name="connsiteX5" fmla="*/ 6994689 w 11932563"/>
              <a:gd name="connsiteY5" fmla="*/ 1825531 h 7648234"/>
              <a:gd name="connsiteX6" fmla="*/ 7787169 w 11932563"/>
              <a:gd name="connsiteY6" fmla="*/ 1490251 h 7648234"/>
              <a:gd name="connsiteX7" fmla="*/ 8427249 w 11932563"/>
              <a:gd name="connsiteY7" fmla="*/ 11971 h 7648234"/>
              <a:gd name="connsiteX8" fmla="*/ 11932449 w 11932563"/>
              <a:gd name="connsiteY8" fmla="*/ 1215931 h 7648234"/>
              <a:gd name="connsiteX9" fmla="*/ 8518689 w 11932563"/>
              <a:gd name="connsiteY9" fmla="*/ 7357651 h 7648234"/>
              <a:gd name="connsiteX10" fmla="*/ 411009 w 11932563"/>
              <a:gd name="connsiteY10" fmla="*/ 6443251 h 7648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32563" h="7648234">
                <a:moveTo>
                  <a:pt x="411009" y="6443251"/>
                </a:moveTo>
                <a:cubicBezTo>
                  <a:pt x="-775171" y="5970811"/>
                  <a:pt x="936789" y="4891311"/>
                  <a:pt x="1401609" y="4523011"/>
                </a:cubicBezTo>
                <a:cubicBezTo>
                  <a:pt x="1866429" y="4154711"/>
                  <a:pt x="2737649" y="4467131"/>
                  <a:pt x="3199929" y="4233451"/>
                </a:cubicBezTo>
                <a:cubicBezTo>
                  <a:pt x="3662209" y="3999771"/>
                  <a:pt x="3809529" y="3275871"/>
                  <a:pt x="4175289" y="3120931"/>
                </a:cubicBezTo>
                <a:cubicBezTo>
                  <a:pt x="4541049" y="2965991"/>
                  <a:pt x="4924589" y="3519711"/>
                  <a:pt x="5394489" y="3303811"/>
                </a:cubicBezTo>
                <a:cubicBezTo>
                  <a:pt x="5864389" y="3087911"/>
                  <a:pt x="6595909" y="2127791"/>
                  <a:pt x="6994689" y="1825531"/>
                </a:cubicBezTo>
                <a:cubicBezTo>
                  <a:pt x="7393469" y="1523271"/>
                  <a:pt x="7548409" y="1792511"/>
                  <a:pt x="7787169" y="1490251"/>
                </a:cubicBezTo>
                <a:cubicBezTo>
                  <a:pt x="8025929" y="1187991"/>
                  <a:pt x="7736369" y="57691"/>
                  <a:pt x="8427249" y="11971"/>
                </a:cubicBezTo>
                <a:cubicBezTo>
                  <a:pt x="9118129" y="-33749"/>
                  <a:pt x="11917209" y="-8349"/>
                  <a:pt x="11932449" y="1215931"/>
                </a:cubicBezTo>
                <a:cubicBezTo>
                  <a:pt x="11947689" y="2440211"/>
                  <a:pt x="10436389" y="6488971"/>
                  <a:pt x="8518689" y="7357651"/>
                </a:cubicBezTo>
                <a:cubicBezTo>
                  <a:pt x="6600989" y="8226331"/>
                  <a:pt x="1597189" y="6915691"/>
                  <a:pt x="411009" y="6443251"/>
                </a:cubicBezTo>
                <a:close/>
              </a:path>
            </a:pathLst>
          </a:cu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3BE3EA65-BF12-40AF-BE57-66A0E8716F55}"/>
              </a:ext>
            </a:extLst>
          </p:cNvPr>
          <p:cNvSpPr txBox="1"/>
          <p:nvPr/>
        </p:nvSpPr>
        <p:spPr>
          <a:xfrm>
            <a:off x="1601227" y="2895757"/>
            <a:ext cx="2724967" cy="20946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23000"/>
              </a:lnSpc>
              <a:defRPr/>
            </a:pPr>
            <a:r>
              <a:rPr lang="zh-CN" altLang="en-US" sz="1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与传统计算器界面类似，选项变为“父亲”，“母亲”，“哥哥”，“妹妹”等。</a:t>
            </a:r>
            <a:endParaRPr lang="en-US" altLang="zh-CN" sz="16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23000"/>
              </a:lnSpc>
              <a:defRPr/>
            </a:pPr>
            <a:r>
              <a:rPr lang="zh-CN" altLang="en-US" sz="16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用户通过多个选项的依次选择，计算器将给出用户应该喊对方亲戚的称呼和两者之间的亲戚关系。</a:t>
            </a:r>
            <a:endParaRPr lang="en-US" sz="16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9A241E49-0B7C-4A99-A62D-9AC8F04EF655}"/>
              </a:ext>
            </a:extLst>
          </p:cNvPr>
          <p:cNvSpPr txBox="1"/>
          <p:nvPr/>
        </p:nvSpPr>
        <p:spPr>
          <a:xfrm>
            <a:off x="3477641" y="1641332"/>
            <a:ext cx="2787060" cy="10379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放假回家过年，搞不清楚亲戚称谓和亲戚关系？</a:t>
            </a:r>
            <a:endParaRPr lang="en-US" altLang="zh-CN" sz="1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 lvl="0"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使用本款计算器简单输入即快速算出称谓，帮你避免尴尬。</a:t>
            </a:r>
            <a:endParaRPr lang="en-US" altLang="zh-CN" sz="1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462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2"/>
      <p:bldP spid="11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>
            <a:extLst>
              <a:ext uri="{FF2B5EF4-FFF2-40B4-BE49-F238E27FC236}">
                <a16:creationId xmlns:a16="http://schemas.microsoft.com/office/drawing/2014/main" id="{4DF0E0E3-AEB7-487B-8FCC-2A61F3244C65}"/>
              </a:ext>
            </a:extLst>
          </p:cNvPr>
          <p:cNvSpPr txBox="1"/>
          <p:nvPr/>
        </p:nvSpPr>
        <p:spPr>
          <a:xfrm>
            <a:off x="604431" y="348948"/>
            <a:ext cx="2700015" cy="47525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8">
                    <a:lumMod val="10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第三部分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10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8F8F8">
                    <a:lumMod val="10000"/>
                  </a:srgbClr>
                </a:solidFill>
                <a:latin typeface="腾讯体" panose="02010600010101010101" pitchFamily="2" charset="-122"/>
                <a:ea typeface="腾讯体" panose="02010600010101010101" pitchFamily="2" charset="-122"/>
              </a:rPr>
              <a:t>过年必备神器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8F8F8">
                  <a:lumMod val="10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65A7351-225D-40C2-944C-E3F08F201AA5}"/>
              </a:ext>
            </a:extLst>
          </p:cNvPr>
          <p:cNvSpPr txBox="1"/>
          <p:nvPr/>
        </p:nvSpPr>
        <p:spPr>
          <a:xfrm>
            <a:off x="11177225" y="291575"/>
            <a:ext cx="583439" cy="233718"/>
          </a:xfrm>
          <a:prstGeom prst="rect">
            <a:avLst/>
          </a:prstGeom>
          <a:noFill/>
          <a:ln>
            <a:noFill/>
          </a:ln>
        </p:spPr>
        <p:txBody>
          <a:bodyPr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1D1D1D">
                    <a:lumMod val="90000"/>
                    <a:lumOff val="10000"/>
                  </a:srgb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1/6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1D1D1D">
                  <a:lumMod val="90000"/>
                  <a:lumOff val="10000"/>
                </a:srgb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4E9D288-06BF-4485-8B33-3FA3AED8E8A0}"/>
              </a:ext>
            </a:extLst>
          </p:cNvPr>
          <p:cNvSpPr/>
          <p:nvPr/>
        </p:nvSpPr>
        <p:spPr>
          <a:xfrm flipV="1">
            <a:off x="11195684" y="561586"/>
            <a:ext cx="386715" cy="36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F49F784-88A1-4C5D-9041-5EEFB0B38272}"/>
              </a:ext>
            </a:extLst>
          </p:cNvPr>
          <p:cNvSpPr/>
          <p:nvPr/>
        </p:nvSpPr>
        <p:spPr>
          <a:xfrm flipV="1">
            <a:off x="11195684" y="647953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C5890BC-4BCC-4B12-B010-CCE0B50DFDAD}"/>
              </a:ext>
            </a:extLst>
          </p:cNvPr>
          <p:cNvSpPr/>
          <p:nvPr/>
        </p:nvSpPr>
        <p:spPr>
          <a:xfrm flipV="1">
            <a:off x="11195684" y="712720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438B088-B3D5-424F-ABB9-AD5FD1DC64F1}"/>
              </a:ext>
            </a:extLst>
          </p:cNvPr>
          <p:cNvSpPr/>
          <p:nvPr/>
        </p:nvSpPr>
        <p:spPr>
          <a:xfrm flipV="1">
            <a:off x="11195684" y="777486"/>
            <a:ext cx="386715" cy="144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B625B61-75F9-4889-A132-96DE46CAE168}"/>
              </a:ext>
            </a:extLst>
          </p:cNvPr>
          <p:cNvSpPr txBox="1"/>
          <p:nvPr/>
        </p:nvSpPr>
        <p:spPr>
          <a:xfrm>
            <a:off x="289993" y="356994"/>
            <a:ext cx="141343" cy="298159"/>
          </a:xfrm>
          <a:prstGeom prst="rect">
            <a:avLst/>
          </a:prstGeom>
          <a:noFill/>
          <a:effectLst/>
        </p:spPr>
        <p:txBody>
          <a:bodyPr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300" normalizeH="0" baseline="0" noProof="0" dirty="0">
                <a:ln>
                  <a:noFill/>
                </a:ln>
                <a:solidFill>
                  <a:srgbClr val="111111">
                    <a:lumMod val="75000"/>
                    <a:lumOff val="25000"/>
                  </a:srgbClr>
                </a:solidFill>
                <a:effectLst/>
                <a:uLnTx/>
                <a:uFillTx/>
                <a:latin typeface="Prism" panose="00000500000000000000" pitchFamily="50" charset="0"/>
                <a:ea typeface="汉仪雅酷黑 85W" panose="020B0904020202020204" pitchFamily="34" charset="-122"/>
                <a:cs typeface="+mn-cs"/>
              </a:rPr>
              <a:t>C</a:t>
            </a:r>
            <a:endParaRPr kumimoji="0" lang="zh-CN" altLang="en-US" sz="1500" b="0" i="0" u="none" strike="noStrike" kern="1200" cap="none" spc="300" normalizeH="0" baseline="0" noProof="0" dirty="0">
              <a:ln>
                <a:noFill/>
              </a:ln>
              <a:solidFill>
                <a:srgbClr val="111111">
                  <a:lumMod val="75000"/>
                  <a:lumOff val="25000"/>
                </a:srgbClr>
              </a:solidFill>
              <a:effectLst/>
              <a:uLnTx/>
              <a:uFillTx/>
              <a:latin typeface="Prism" panose="00000500000000000000" pitchFamily="50" charset="0"/>
              <a:ea typeface="汉仪雅酷黑 85W" panose="020B0904020202020204" pitchFamily="34" charset="-122"/>
              <a:cs typeface="+mn-cs"/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BF45679C-DBB5-4706-B915-35AF7EF848F4}"/>
              </a:ext>
            </a:extLst>
          </p:cNvPr>
          <p:cNvCxnSpPr>
            <a:cxnSpLocks/>
          </p:cNvCxnSpPr>
          <p:nvPr/>
        </p:nvCxnSpPr>
        <p:spPr>
          <a:xfrm>
            <a:off x="615315" y="843915"/>
            <a:ext cx="0" cy="944245"/>
          </a:xfrm>
          <a:prstGeom prst="line">
            <a:avLst/>
          </a:prstGeom>
          <a:ln w="12700" cap="rnd">
            <a:gradFill>
              <a:gsLst>
                <a:gs pos="0">
                  <a:srgbClr val="DAA070">
                    <a:alpha val="58000"/>
                  </a:srgbClr>
                </a:gs>
                <a:gs pos="84000">
                  <a:srgbClr val="DCB58D">
                    <a:alpha val="0"/>
                  </a:srgb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71C50F9A-09DD-4DD3-BA03-C637A607647B}"/>
              </a:ext>
            </a:extLst>
          </p:cNvPr>
          <p:cNvSpPr/>
          <p:nvPr/>
        </p:nvSpPr>
        <p:spPr>
          <a:xfrm flipV="1">
            <a:off x="9529615" y="6369347"/>
            <a:ext cx="720000" cy="14400"/>
          </a:xfrm>
          <a:prstGeom prst="rect">
            <a:avLst/>
          </a:prstGeom>
          <a:solidFill>
            <a:srgbClr val="838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52EB1EB-FAEE-4E37-88C1-A542A8ED208A}"/>
              </a:ext>
            </a:extLst>
          </p:cNvPr>
          <p:cNvSpPr txBox="1"/>
          <p:nvPr/>
        </p:nvSpPr>
        <p:spPr>
          <a:xfrm rot="16200000">
            <a:off x="10820636" y="5530081"/>
            <a:ext cx="326051" cy="155400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2020.END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A671319-726F-4337-9C6B-F21F6AC26D71}"/>
              </a:ext>
            </a:extLst>
          </p:cNvPr>
          <p:cNvSpPr txBox="1"/>
          <p:nvPr/>
        </p:nvSpPr>
        <p:spPr>
          <a:xfrm rot="16200000">
            <a:off x="1609443" y="5136501"/>
            <a:ext cx="326051" cy="231186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600" normalizeH="0" baseline="0" noProof="0" dirty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rPr>
              <a:t>POWERPOINT</a:t>
            </a:r>
            <a:endParaRPr kumimoji="0" lang="zh-CN" altLang="en-US" sz="1200" b="0" i="0" u="none" strike="noStrike" kern="1200" cap="none" spc="600" normalizeH="0" baseline="0" noProof="0" dirty="0">
              <a:ln>
                <a:noFill/>
              </a:ln>
              <a:solidFill>
                <a:srgbClr val="F8F8F8">
                  <a:lumMod val="25000"/>
                </a:srgbClr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8049CDCC-75E9-4CC2-8E33-9F562E6D3933}"/>
              </a:ext>
            </a:extLst>
          </p:cNvPr>
          <p:cNvSpPr txBox="1"/>
          <p:nvPr/>
        </p:nvSpPr>
        <p:spPr>
          <a:xfrm>
            <a:off x="7808417" y="2621059"/>
            <a:ext cx="3330381" cy="15679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23000"/>
              </a:lnSpc>
              <a:defRPr/>
            </a:pPr>
            <a:r>
              <a:rPr lang="zh-CN" altLang="en-US" sz="1400" dirty="0">
                <a:solidFill>
                  <a:srgbClr val="1C1D2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亲朋好友聚会，不会打麻将？没关系。不会计算番数？没关系。麻将分数计算功能，帮你解决这些问题。只需给出当前牌型，便可计算出几种可能性较大的胡牌牌型，如果已经胡牌，会返回牌的番数和胡的倍数，轻松入门麻将。</a:t>
            </a:r>
            <a:endParaRPr lang="en-US" altLang="zh-CN" sz="1400" dirty="0">
              <a:solidFill>
                <a:srgbClr val="1C1D2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741F922-EAAE-401C-9D8C-C6679CA0739E}"/>
              </a:ext>
            </a:extLst>
          </p:cNvPr>
          <p:cNvGrpSpPr/>
          <p:nvPr/>
        </p:nvGrpSpPr>
        <p:grpSpPr>
          <a:xfrm>
            <a:off x="7623135" y="1612008"/>
            <a:ext cx="1973892" cy="481881"/>
            <a:chOff x="1670416" y="1991248"/>
            <a:chExt cx="1973892" cy="481881"/>
          </a:xfrm>
        </p:grpSpPr>
        <p:sp>
          <p:nvSpPr>
            <p:cNvPr id="27" name="leaf_70892">
              <a:extLst>
                <a:ext uri="{FF2B5EF4-FFF2-40B4-BE49-F238E27FC236}">
                  <a16:creationId xmlns:a16="http://schemas.microsoft.com/office/drawing/2014/main" id="{3D5A4546-C26A-48F9-841E-446DB8B0C370}"/>
                </a:ext>
              </a:extLst>
            </p:cNvPr>
            <p:cNvSpPr>
              <a:spLocks noChangeAspect="1"/>
            </p:cNvSpPr>
            <p:nvPr/>
          </p:nvSpPr>
          <p:spPr bwMode="auto">
            <a:xfrm rot="7200000">
              <a:off x="1645008" y="2016656"/>
              <a:ext cx="315355" cy="264540"/>
            </a:xfrm>
            <a:custGeom>
              <a:avLst/>
              <a:gdLst>
                <a:gd name="T0" fmla="*/ 372171 w 604011"/>
                <a:gd name="T1" fmla="*/ 372171 w 604011"/>
                <a:gd name="T2" fmla="*/ 372171 w 604011"/>
                <a:gd name="T3" fmla="*/ 372171 w 604011"/>
                <a:gd name="T4" fmla="*/ 372171 w 604011"/>
                <a:gd name="T5" fmla="*/ 372171 w 604011"/>
                <a:gd name="T6" fmla="*/ 372171 w 604011"/>
                <a:gd name="T7" fmla="*/ 372171 w 604011"/>
                <a:gd name="T8" fmla="*/ 372171 w 604011"/>
                <a:gd name="T9" fmla="*/ 372171 w 604011"/>
                <a:gd name="T10" fmla="*/ 372171 w 604011"/>
                <a:gd name="T11" fmla="*/ 372171 w 604011"/>
                <a:gd name="T12" fmla="*/ 372171 w 604011"/>
                <a:gd name="T13" fmla="*/ 372171 w 604011"/>
                <a:gd name="T14" fmla="*/ 372171 w 604011"/>
                <a:gd name="T15" fmla="*/ 372171 w 604011"/>
                <a:gd name="T16" fmla="*/ 372171 w 604011"/>
                <a:gd name="T17" fmla="*/ 372171 w 604011"/>
                <a:gd name="T18" fmla="*/ 372171 w 604011"/>
                <a:gd name="T19" fmla="*/ 372171 w 604011"/>
                <a:gd name="T20" fmla="*/ 372171 w 604011"/>
                <a:gd name="T21" fmla="*/ 372171 w 604011"/>
                <a:gd name="T22" fmla="*/ 372171 w 604011"/>
                <a:gd name="T23" fmla="*/ 372171 w 604011"/>
                <a:gd name="T24" fmla="*/ 372171 w 604011"/>
                <a:gd name="T25" fmla="*/ 372171 w 604011"/>
                <a:gd name="T26" fmla="*/ 372171 w 604011"/>
                <a:gd name="T27" fmla="*/ 372171 w 604011"/>
                <a:gd name="T28" fmla="*/ 372171 w 604011"/>
                <a:gd name="T29" fmla="*/ 372171 w 604011"/>
                <a:gd name="T30" fmla="*/ 372171 w 604011"/>
                <a:gd name="T31" fmla="*/ 372171 w 604011"/>
                <a:gd name="T32" fmla="*/ 372171 w 604011"/>
                <a:gd name="T33" fmla="*/ 372171 w 604011"/>
                <a:gd name="T34" fmla="*/ 372171 w 604011"/>
                <a:gd name="T35" fmla="*/ 372171 w 604011"/>
                <a:gd name="T36" fmla="*/ 372171 w 604011"/>
                <a:gd name="T37" fmla="*/ 372171 w 604011"/>
                <a:gd name="T38" fmla="*/ 372171 w 604011"/>
                <a:gd name="T39" fmla="*/ 372171 w 604011"/>
                <a:gd name="T40" fmla="*/ 372171 w 604011"/>
                <a:gd name="T41" fmla="*/ 372171 w 604011"/>
                <a:gd name="T42" fmla="*/ 372171 w 604011"/>
                <a:gd name="T43" fmla="*/ 372171 w 604011"/>
                <a:gd name="T44" fmla="*/ 372171 w 604011"/>
                <a:gd name="T45" fmla="*/ 372171 w 604011"/>
                <a:gd name="T46" fmla="*/ 372171 w 604011"/>
                <a:gd name="T47" fmla="*/ 372171 w 604011"/>
                <a:gd name="T48" fmla="*/ 372171 w 604011"/>
                <a:gd name="T49" fmla="*/ 372171 w 604011"/>
                <a:gd name="T50" fmla="*/ 372171 w 604011"/>
                <a:gd name="T51" fmla="*/ 372171 w 604011"/>
                <a:gd name="T52" fmla="*/ 372171 w 604011"/>
                <a:gd name="T53" fmla="*/ 372171 w 604011"/>
                <a:gd name="T54" fmla="*/ 372171 w 604011"/>
                <a:gd name="T55" fmla="*/ 372171 w 604011"/>
                <a:gd name="T56" fmla="*/ 372171 w 604011"/>
                <a:gd name="T57" fmla="*/ 372171 w 604011"/>
                <a:gd name="T58" fmla="*/ 372171 w 604011"/>
                <a:gd name="T59" fmla="*/ 372171 w 604011"/>
                <a:gd name="T60" fmla="*/ 372171 w 604011"/>
                <a:gd name="T61" fmla="*/ 372171 w 604011"/>
                <a:gd name="T62" fmla="*/ 372171 w 604011"/>
                <a:gd name="T63" fmla="*/ 372171 w 604011"/>
                <a:gd name="T64" fmla="*/ 372171 w 604011"/>
                <a:gd name="T65" fmla="*/ 372171 w 604011"/>
                <a:gd name="T66" fmla="*/ 372171 w 604011"/>
                <a:gd name="T67" fmla="*/ 372171 w 604011"/>
                <a:gd name="T68" fmla="*/ 372171 w 604011"/>
                <a:gd name="T69" fmla="*/ 372171 w 604011"/>
                <a:gd name="T70" fmla="*/ 372171 w 604011"/>
                <a:gd name="T71" fmla="*/ 372171 w 604011"/>
                <a:gd name="T72" fmla="*/ 372171 w 604011"/>
                <a:gd name="T73" fmla="*/ 372171 w 604011"/>
                <a:gd name="T74" fmla="*/ 372171 w 604011"/>
                <a:gd name="T75" fmla="*/ 372171 w 604011"/>
                <a:gd name="T76" fmla="*/ 372171 w 604011"/>
                <a:gd name="T77" fmla="*/ 372171 w 604011"/>
                <a:gd name="T78" fmla="*/ 372171 w 604011"/>
                <a:gd name="T79" fmla="*/ 372171 w 604011"/>
                <a:gd name="T80" fmla="*/ 372171 w 604011"/>
                <a:gd name="T81" fmla="*/ 372171 w 604011"/>
                <a:gd name="T82" fmla="*/ 372171 w 604011"/>
                <a:gd name="T83" fmla="*/ 372171 w 604011"/>
                <a:gd name="T84" fmla="*/ 372171 w 604011"/>
                <a:gd name="T85" fmla="*/ 372171 w 604011"/>
                <a:gd name="T86" fmla="*/ 372171 w 604011"/>
                <a:gd name="T87" fmla="*/ 37217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9" h="711">
                  <a:moveTo>
                    <a:pt x="595" y="492"/>
                  </a:moveTo>
                  <a:cubicBezTo>
                    <a:pt x="593" y="498"/>
                    <a:pt x="601" y="502"/>
                    <a:pt x="605" y="498"/>
                  </a:cubicBezTo>
                  <a:cubicBezTo>
                    <a:pt x="636" y="466"/>
                    <a:pt x="659" y="469"/>
                    <a:pt x="675" y="508"/>
                  </a:cubicBezTo>
                  <a:cubicBezTo>
                    <a:pt x="706" y="527"/>
                    <a:pt x="711" y="551"/>
                    <a:pt x="690" y="581"/>
                  </a:cubicBezTo>
                  <a:cubicBezTo>
                    <a:pt x="676" y="608"/>
                    <a:pt x="646" y="625"/>
                    <a:pt x="619" y="632"/>
                  </a:cubicBezTo>
                  <a:cubicBezTo>
                    <a:pt x="604" y="637"/>
                    <a:pt x="589" y="639"/>
                    <a:pt x="573" y="639"/>
                  </a:cubicBezTo>
                  <a:cubicBezTo>
                    <a:pt x="572" y="635"/>
                    <a:pt x="570" y="632"/>
                    <a:pt x="565" y="632"/>
                  </a:cubicBezTo>
                  <a:cubicBezTo>
                    <a:pt x="562" y="632"/>
                    <a:pt x="560" y="632"/>
                    <a:pt x="558" y="632"/>
                  </a:cubicBezTo>
                  <a:cubicBezTo>
                    <a:pt x="556" y="631"/>
                    <a:pt x="555" y="631"/>
                    <a:pt x="553" y="631"/>
                  </a:cubicBezTo>
                  <a:cubicBezTo>
                    <a:pt x="464" y="617"/>
                    <a:pt x="469" y="479"/>
                    <a:pt x="440" y="414"/>
                  </a:cubicBezTo>
                  <a:cubicBezTo>
                    <a:pt x="420" y="368"/>
                    <a:pt x="390" y="327"/>
                    <a:pt x="353" y="293"/>
                  </a:cubicBezTo>
                  <a:cubicBezTo>
                    <a:pt x="254" y="204"/>
                    <a:pt x="111" y="158"/>
                    <a:pt x="75" y="19"/>
                  </a:cubicBezTo>
                  <a:cubicBezTo>
                    <a:pt x="76" y="18"/>
                    <a:pt x="76" y="18"/>
                    <a:pt x="76" y="17"/>
                  </a:cubicBezTo>
                  <a:cubicBezTo>
                    <a:pt x="76" y="14"/>
                    <a:pt x="75" y="12"/>
                    <a:pt x="73" y="11"/>
                  </a:cubicBezTo>
                  <a:cubicBezTo>
                    <a:pt x="73" y="9"/>
                    <a:pt x="72" y="8"/>
                    <a:pt x="72" y="6"/>
                  </a:cubicBezTo>
                  <a:cubicBezTo>
                    <a:pt x="71" y="0"/>
                    <a:pt x="62" y="2"/>
                    <a:pt x="62" y="7"/>
                  </a:cubicBezTo>
                  <a:cubicBezTo>
                    <a:pt x="61" y="14"/>
                    <a:pt x="61" y="20"/>
                    <a:pt x="61" y="27"/>
                  </a:cubicBezTo>
                  <a:cubicBezTo>
                    <a:pt x="9" y="197"/>
                    <a:pt x="0" y="411"/>
                    <a:pt x="124" y="553"/>
                  </a:cubicBezTo>
                  <a:cubicBezTo>
                    <a:pt x="224" y="669"/>
                    <a:pt x="393" y="711"/>
                    <a:pt x="536" y="660"/>
                  </a:cubicBezTo>
                  <a:cubicBezTo>
                    <a:pt x="620" y="669"/>
                    <a:pt x="728" y="641"/>
                    <a:pt x="728" y="539"/>
                  </a:cubicBezTo>
                  <a:cubicBezTo>
                    <a:pt x="729" y="468"/>
                    <a:pt x="626" y="410"/>
                    <a:pt x="595" y="492"/>
                  </a:cubicBezTo>
                  <a:close/>
                  <a:moveTo>
                    <a:pt x="128" y="526"/>
                  </a:moveTo>
                  <a:cubicBezTo>
                    <a:pt x="28" y="398"/>
                    <a:pt x="38" y="232"/>
                    <a:pt x="64" y="80"/>
                  </a:cubicBezTo>
                  <a:cubicBezTo>
                    <a:pt x="68" y="119"/>
                    <a:pt x="77" y="157"/>
                    <a:pt x="89" y="194"/>
                  </a:cubicBezTo>
                  <a:cubicBezTo>
                    <a:pt x="80" y="190"/>
                    <a:pt x="71" y="185"/>
                    <a:pt x="63" y="179"/>
                  </a:cubicBezTo>
                  <a:cubicBezTo>
                    <a:pt x="60" y="178"/>
                    <a:pt x="57" y="182"/>
                    <a:pt x="59" y="184"/>
                  </a:cubicBezTo>
                  <a:cubicBezTo>
                    <a:pt x="69" y="194"/>
                    <a:pt x="81" y="202"/>
                    <a:pt x="93" y="208"/>
                  </a:cubicBezTo>
                  <a:cubicBezTo>
                    <a:pt x="101" y="232"/>
                    <a:pt x="111" y="255"/>
                    <a:pt x="122" y="278"/>
                  </a:cubicBezTo>
                  <a:cubicBezTo>
                    <a:pt x="106" y="272"/>
                    <a:pt x="91" y="264"/>
                    <a:pt x="76" y="255"/>
                  </a:cubicBezTo>
                  <a:cubicBezTo>
                    <a:pt x="71" y="251"/>
                    <a:pt x="66" y="259"/>
                    <a:pt x="71" y="263"/>
                  </a:cubicBezTo>
                  <a:cubicBezTo>
                    <a:pt x="89" y="276"/>
                    <a:pt x="109" y="287"/>
                    <a:pt x="130" y="294"/>
                  </a:cubicBezTo>
                  <a:cubicBezTo>
                    <a:pt x="144" y="323"/>
                    <a:pt x="160" y="350"/>
                    <a:pt x="177" y="377"/>
                  </a:cubicBezTo>
                  <a:cubicBezTo>
                    <a:pt x="169" y="375"/>
                    <a:pt x="161" y="372"/>
                    <a:pt x="154" y="369"/>
                  </a:cubicBezTo>
                  <a:cubicBezTo>
                    <a:pt x="143" y="363"/>
                    <a:pt x="134" y="356"/>
                    <a:pt x="123" y="351"/>
                  </a:cubicBezTo>
                  <a:cubicBezTo>
                    <a:pt x="121" y="350"/>
                    <a:pt x="119" y="353"/>
                    <a:pt x="120" y="355"/>
                  </a:cubicBezTo>
                  <a:cubicBezTo>
                    <a:pt x="133" y="377"/>
                    <a:pt x="163" y="389"/>
                    <a:pt x="188" y="393"/>
                  </a:cubicBezTo>
                  <a:cubicBezTo>
                    <a:pt x="191" y="399"/>
                    <a:pt x="195" y="404"/>
                    <a:pt x="199" y="410"/>
                  </a:cubicBezTo>
                  <a:cubicBezTo>
                    <a:pt x="215" y="432"/>
                    <a:pt x="232" y="455"/>
                    <a:pt x="251" y="477"/>
                  </a:cubicBezTo>
                  <a:cubicBezTo>
                    <a:pt x="226" y="470"/>
                    <a:pt x="202" y="461"/>
                    <a:pt x="178" y="451"/>
                  </a:cubicBezTo>
                  <a:cubicBezTo>
                    <a:pt x="173" y="450"/>
                    <a:pt x="171" y="456"/>
                    <a:pt x="175" y="458"/>
                  </a:cubicBezTo>
                  <a:cubicBezTo>
                    <a:pt x="202" y="476"/>
                    <a:pt x="235" y="488"/>
                    <a:pt x="267" y="496"/>
                  </a:cubicBezTo>
                  <a:cubicBezTo>
                    <a:pt x="286" y="519"/>
                    <a:pt x="307" y="541"/>
                    <a:pt x="330" y="560"/>
                  </a:cubicBezTo>
                  <a:cubicBezTo>
                    <a:pt x="306" y="560"/>
                    <a:pt x="282" y="556"/>
                    <a:pt x="259" y="550"/>
                  </a:cubicBezTo>
                  <a:cubicBezTo>
                    <a:pt x="253" y="548"/>
                    <a:pt x="251" y="557"/>
                    <a:pt x="257" y="559"/>
                  </a:cubicBezTo>
                  <a:cubicBezTo>
                    <a:pt x="286" y="571"/>
                    <a:pt x="315" y="575"/>
                    <a:pt x="346" y="574"/>
                  </a:cubicBezTo>
                  <a:cubicBezTo>
                    <a:pt x="368" y="592"/>
                    <a:pt x="392" y="608"/>
                    <a:pt x="417" y="621"/>
                  </a:cubicBezTo>
                  <a:cubicBezTo>
                    <a:pt x="397" y="622"/>
                    <a:pt x="377" y="622"/>
                    <a:pt x="356" y="619"/>
                  </a:cubicBezTo>
                  <a:cubicBezTo>
                    <a:pt x="352" y="619"/>
                    <a:pt x="351" y="626"/>
                    <a:pt x="355" y="627"/>
                  </a:cubicBezTo>
                  <a:cubicBezTo>
                    <a:pt x="384" y="637"/>
                    <a:pt x="416" y="639"/>
                    <a:pt x="446" y="635"/>
                  </a:cubicBezTo>
                  <a:cubicBezTo>
                    <a:pt x="459" y="641"/>
                    <a:pt x="473" y="646"/>
                    <a:pt x="487" y="650"/>
                  </a:cubicBezTo>
                  <a:cubicBezTo>
                    <a:pt x="355" y="677"/>
                    <a:pt x="214" y="635"/>
                    <a:pt x="128" y="526"/>
                  </a:cubicBezTo>
                  <a:close/>
                  <a:moveTo>
                    <a:pt x="477" y="625"/>
                  </a:moveTo>
                  <a:cubicBezTo>
                    <a:pt x="470" y="623"/>
                    <a:pt x="463" y="620"/>
                    <a:pt x="456" y="618"/>
                  </a:cubicBezTo>
                  <a:cubicBezTo>
                    <a:pt x="428" y="598"/>
                    <a:pt x="417" y="567"/>
                    <a:pt x="411" y="535"/>
                  </a:cubicBezTo>
                  <a:cubicBezTo>
                    <a:pt x="410" y="528"/>
                    <a:pt x="402" y="531"/>
                    <a:pt x="401" y="536"/>
                  </a:cubicBezTo>
                  <a:cubicBezTo>
                    <a:pt x="398" y="560"/>
                    <a:pt x="406" y="582"/>
                    <a:pt x="419" y="601"/>
                  </a:cubicBezTo>
                  <a:cubicBezTo>
                    <a:pt x="398" y="590"/>
                    <a:pt x="379" y="578"/>
                    <a:pt x="361" y="564"/>
                  </a:cubicBezTo>
                  <a:cubicBezTo>
                    <a:pt x="361" y="563"/>
                    <a:pt x="360" y="562"/>
                    <a:pt x="360" y="562"/>
                  </a:cubicBezTo>
                  <a:cubicBezTo>
                    <a:pt x="336" y="536"/>
                    <a:pt x="327" y="504"/>
                    <a:pt x="327" y="469"/>
                  </a:cubicBezTo>
                  <a:cubicBezTo>
                    <a:pt x="327" y="463"/>
                    <a:pt x="317" y="461"/>
                    <a:pt x="316" y="468"/>
                  </a:cubicBezTo>
                  <a:cubicBezTo>
                    <a:pt x="312" y="491"/>
                    <a:pt x="316" y="514"/>
                    <a:pt x="325" y="534"/>
                  </a:cubicBezTo>
                  <a:cubicBezTo>
                    <a:pt x="310" y="520"/>
                    <a:pt x="295" y="505"/>
                    <a:pt x="281" y="489"/>
                  </a:cubicBezTo>
                  <a:cubicBezTo>
                    <a:pt x="281" y="489"/>
                    <a:pt x="281" y="488"/>
                    <a:pt x="280" y="488"/>
                  </a:cubicBezTo>
                  <a:cubicBezTo>
                    <a:pt x="261" y="453"/>
                    <a:pt x="258" y="419"/>
                    <a:pt x="262" y="380"/>
                  </a:cubicBezTo>
                  <a:cubicBezTo>
                    <a:pt x="262" y="375"/>
                    <a:pt x="254" y="374"/>
                    <a:pt x="253" y="379"/>
                  </a:cubicBezTo>
                  <a:cubicBezTo>
                    <a:pt x="244" y="405"/>
                    <a:pt x="245" y="432"/>
                    <a:pt x="253" y="458"/>
                  </a:cubicBezTo>
                  <a:cubicBezTo>
                    <a:pt x="235" y="436"/>
                    <a:pt x="218" y="414"/>
                    <a:pt x="202" y="392"/>
                  </a:cubicBezTo>
                  <a:cubicBezTo>
                    <a:pt x="203" y="390"/>
                    <a:pt x="204" y="389"/>
                    <a:pt x="203" y="386"/>
                  </a:cubicBezTo>
                  <a:cubicBezTo>
                    <a:pt x="191" y="353"/>
                    <a:pt x="193" y="322"/>
                    <a:pt x="201" y="288"/>
                  </a:cubicBezTo>
                  <a:cubicBezTo>
                    <a:pt x="202" y="284"/>
                    <a:pt x="195" y="280"/>
                    <a:pt x="192" y="285"/>
                  </a:cubicBezTo>
                  <a:cubicBezTo>
                    <a:pt x="179" y="309"/>
                    <a:pt x="177" y="337"/>
                    <a:pt x="182" y="363"/>
                  </a:cubicBezTo>
                  <a:cubicBezTo>
                    <a:pt x="168" y="340"/>
                    <a:pt x="154" y="317"/>
                    <a:pt x="141" y="293"/>
                  </a:cubicBezTo>
                  <a:cubicBezTo>
                    <a:pt x="142" y="291"/>
                    <a:pt x="142" y="290"/>
                    <a:pt x="142" y="288"/>
                  </a:cubicBezTo>
                  <a:cubicBezTo>
                    <a:pt x="133" y="267"/>
                    <a:pt x="134" y="248"/>
                    <a:pt x="139" y="226"/>
                  </a:cubicBezTo>
                  <a:cubicBezTo>
                    <a:pt x="141" y="221"/>
                    <a:pt x="133" y="217"/>
                    <a:pt x="130" y="222"/>
                  </a:cubicBezTo>
                  <a:cubicBezTo>
                    <a:pt x="125" y="232"/>
                    <a:pt x="123" y="243"/>
                    <a:pt x="122" y="254"/>
                  </a:cubicBezTo>
                  <a:cubicBezTo>
                    <a:pt x="117" y="243"/>
                    <a:pt x="113" y="232"/>
                    <a:pt x="108" y="220"/>
                  </a:cubicBezTo>
                  <a:cubicBezTo>
                    <a:pt x="107" y="217"/>
                    <a:pt x="106" y="215"/>
                    <a:pt x="105" y="212"/>
                  </a:cubicBezTo>
                  <a:cubicBezTo>
                    <a:pt x="108" y="211"/>
                    <a:pt x="111" y="208"/>
                    <a:pt x="109" y="205"/>
                  </a:cubicBezTo>
                  <a:cubicBezTo>
                    <a:pt x="100" y="188"/>
                    <a:pt x="107" y="175"/>
                    <a:pt x="116" y="161"/>
                  </a:cubicBezTo>
                  <a:cubicBezTo>
                    <a:pt x="119" y="157"/>
                    <a:pt x="114" y="154"/>
                    <a:pt x="110" y="155"/>
                  </a:cubicBezTo>
                  <a:cubicBezTo>
                    <a:pt x="101" y="160"/>
                    <a:pt x="96" y="168"/>
                    <a:pt x="94" y="178"/>
                  </a:cubicBezTo>
                  <a:cubicBezTo>
                    <a:pt x="86" y="151"/>
                    <a:pt x="80" y="123"/>
                    <a:pt x="76" y="94"/>
                  </a:cubicBezTo>
                  <a:cubicBezTo>
                    <a:pt x="75" y="89"/>
                    <a:pt x="72" y="68"/>
                    <a:pt x="69" y="52"/>
                  </a:cubicBezTo>
                  <a:cubicBezTo>
                    <a:pt x="69" y="51"/>
                    <a:pt x="70" y="50"/>
                    <a:pt x="70" y="50"/>
                  </a:cubicBezTo>
                  <a:cubicBezTo>
                    <a:pt x="97" y="184"/>
                    <a:pt x="291" y="242"/>
                    <a:pt x="371" y="334"/>
                  </a:cubicBezTo>
                  <a:cubicBezTo>
                    <a:pt x="435" y="408"/>
                    <a:pt x="433" y="489"/>
                    <a:pt x="467" y="574"/>
                  </a:cubicBezTo>
                  <a:cubicBezTo>
                    <a:pt x="478" y="600"/>
                    <a:pt x="494" y="622"/>
                    <a:pt x="516" y="635"/>
                  </a:cubicBezTo>
                  <a:cubicBezTo>
                    <a:pt x="502" y="632"/>
                    <a:pt x="489" y="629"/>
                    <a:pt x="477" y="625"/>
                  </a:cubicBezTo>
                  <a:close/>
                </a:path>
              </a:pathLst>
            </a:custGeom>
            <a:gradFill>
              <a:gsLst>
                <a:gs pos="0">
                  <a:srgbClr val="DCB58D"/>
                </a:gs>
                <a:gs pos="50000">
                  <a:srgbClr val="DAA070"/>
                </a:gs>
                <a:gs pos="100000">
                  <a:srgbClr val="DAA07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447BA09-F689-4E22-975E-A6F6A6237DFC}"/>
                </a:ext>
              </a:extLst>
            </p:cNvPr>
            <p:cNvSpPr txBox="1"/>
            <p:nvPr/>
          </p:nvSpPr>
          <p:spPr>
            <a:xfrm>
              <a:off x="1855698" y="2147271"/>
              <a:ext cx="1788610" cy="325858"/>
            </a:xfrm>
            <a:prstGeom prst="rect">
              <a:avLst/>
            </a:prstGeom>
            <a:noFill/>
          </p:spPr>
          <p:txBody>
            <a:bodyPr wrap="square" lIns="0" t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gradFill>
                    <a:gsLst>
                      <a:gs pos="55000">
                        <a:srgbClr val="DAA070"/>
                      </a:gs>
                      <a:gs pos="0">
                        <a:srgbClr val="DCB58D"/>
                      </a:gs>
                      <a:gs pos="100000">
                        <a:srgbClr val="E6C3A0"/>
                      </a:gs>
                    </a:gsLst>
                    <a:lin ang="0" scaled="0"/>
                  </a:gradFill>
                  <a:latin typeface="腾讯体" panose="02010600010101010101" pitchFamily="2" charset="-122"/>
                  <a:ea typeface="腾讯体" panose="02010600010101010101" pitchFamily="2" charset="-122"/>
                </a:rPr>
                <a:t>麻将分数计算</a:t>
              </a:r>
            </a:p>
          </p:txBody>
        </p:sp>
      </p:grp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18F9E4A-742F-457C-A530-4CAEADADB001}"/>
              </a:ext>
            </a:extLst>
          </p:cNvPr>
          <p:cNvCxnSpPr>
            <a:cxnSpLocks/>
          </p:cNvCxnSpPr>
          <p:nvPr/>
        </p:nvCxnSpPr>
        <p:spPr>
          <a:xfrm>
            <a:off x="7808417" y="2350357"/>
            <a:ext cx="786574" cy="0"/>
          </a:xfrm>
          <a:prstGeom prst="line">
            <a:avLst/>
          </a:prstGeom>
          <a:ln w="38100" cap="rnd">
            <a:gradFill>
              <a:gsLst>
                <a:gs pos="50000">
                  <a:srgbClr val="DAA070"/>
                </a:gs>
                <a:gs pos="96599">
                  <a:srgbClr val="E6C3A0"/>
                </a:gs>
                <a:gs pos="0">
                  <a:srgbClr val="DCB58D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261FA7C4-887E-4C63-94FD-42C0F2D19EC6}"/>
              </a:ext>
            </a:extLst>
          </p:cNvPr>
          <p:cNvSpPr/>
          <p:nvPr/>
        </p:nvSpPr>
        <p:spPr>
          <a:xfrm>
            <a:off x="-1350379" y="293185"/>
            <a:ext cx="740779" cy="740779"/>
          </a:xfrm>
          <a:prstGeom prst="rect">
            <a:avLst/>
          </a:prstGeom>
          <a:solidFill>
            <a:srgbClr val="E6C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591FCB5-BEB1-4DA8-BBF2-0653DB40B750}"/>
              </a:ext>
            </a:extLst>
          </p:cNvPr>
          <p:cNvSpPr/>
          <p:nvPr/>
        </p:nvSpPr>
        <p:spPr>
          <a:xfrm>
            <a:off x="-2313971" y="293185"/>
            <a:ext cx="740779" cy="740779"/>
          </a:xfrm>
          <a:prstGeom prst="rect">
            <a:avLst/>
          </a:prstGeom>
          <a:solidFill>
            <a:srgbClr val="DAA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A3EF9E7-446A-4D9C-AC8B-42B647E13CC4}"/>
              </a:ext>
            </a:extLst>
          </p:cNvPr>
          <p:cNvSpPr/>
          <p:nvPr/>
        </p:nvSpPr>
        <p:spPr>
          <a:xfrm>
            <a:off x="-3277562" y="293185"/>
            <a:ext cx="740779" cy="740779"/>
          </a:xfrm>
          <a:prstGeom prst="rect">
            <a:avLst/>
          </a:prstGeom>
          <a:solidFill>
            <a:srgbClr val="DCB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311AC0F-DBA8-4114-B181-CD3B597ADE25}"/>
              </a:ext>
            </a:extLst>
          </p:cNvPr>
          <p:cNvSpPr/>
          <p:nvPr/>
        </p:nvSpPr>
        <p:spPr>
          <a:xfrm>
            <a:off x="-3277562" y="1359986"/>
            <a:ext cx="740779" cy="740779"/>
          </a:xfrm>
          <a:prstGeom prst="rect">
            <a:avLst/>
          </a:prstGeom>
          <a:solidFill>
            <a:srgbClr val="F0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12BD58-D5D4-4A08-BE64-1D67ECD672B6}"/>
              </a:ext>
            </a:extLst>
          </p:cNvPr>
          <p:cNvSpPr/>
          <p:nvPr/>
        </p:nvSpPr>
        <p:spPr>
          <a:xfrm>
            <a:off x="-2313971" y="1359986"/>
            <a:ext cx="740779" cy="740779"/>
          </a:xfrm>
          <a:prstGeom prst="rect">
            <a:avLst/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DD1DFD8-EEB8-472A-81A8-C7649FDC5433}"/>
              </a:ext>
            </a:extLst>
          </p:cNvPr>
          <p:cNvSpPr/>
          <p:nvPr/>
        </p:nvSpPr>
        <p:spPr>
          <a:xfrm>
            <a:off x="-1350379" y="1359986"/>
            <a:ext cx="740779" cy="740779"/>
          </a:xfrm>
          <a:prstGeom prst="rect">
            <a:avLst/>
          </a:prstGeom>
          <a:solidFill>
            <a:srgbClr val="1C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D91D692-F6D9-4A4D-8187-86ACBBF08791}"/>
              </a:ext>
            </a:extLst>
          </p:cNvPr>
          <p:cNvSpPr/>
          <p:nvPr/>
        </p:nvSpPr>
        <p:spPr>
          <a:xfrm>
            <a:off x="4995294" y="12778452"/>
            <a:ext cx="3396646" cy="1980084"/>
          </a:xfrm>
          <a:prstGeom prst="roundRect">
            <a:avLst>
              <a:gd name="adj" fmla="val 13463"/>
            </a:avLst>
          </a:prstGeom>
          <a:solidFill>
            <a:srgbClr val="1314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leaf_70892">
            <a:extLst>
              <a:ext uri="{FF2B5EF4-FFF2-40B4-BE49-F238E27FC236}">
                <a16:creationId xmlns:a16="http://schemas.microsoft.com/office/drawing/2014/main" id="{432C67FD-DF5A-4926-ACD1-F258691C37ED}"/>
              </a:ext>
            </a:extLst>
          </p:cNvPr>
          <p:cNvSpPr>
            <a:spLocks noChangeAspect="1"/>
          </p:cNvSpPr>
          <p:nvPr/>
        </p:nvSpPr>
        <p:spPr bwMode="auto">
          <a:xfrm rot="7200000">
            <a:off x="5027259" y="12782994"/>
            <a:ext cx="376901" cy="373983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9" h="711">
                <a:moveTo>
                  <a:pt x="595" y="492"/>
                </a:moveTo>
                <a:cubicBezTo>
                  <a:pt x="593" y="498"/>
                  <a:pt x="601" y="502"/>
                  <a:pt x="605" y="498"/>
                </a:cubicBezTo>
                <a:cubicBezTo>
                  <a:pt x="636" y="466"/>
                  <a:pt x="659" y="469"/>
                  <a:pt x="675" y="508"/>
                </a:cubicBezTo>
                <a:cubicBezTo>
                  <a:pt x="706" y="527"/>
                  <a:pt x="711" y="551"/>
                  <a:pt x="690" y="581"/>
                </a:cubicBezTo>
                <a:cubicBezTo>
                  <a:pt x="676" y="608"/>
                  <a:pt x="646" y="625"/>
                  <a:pt x="619" y="632"/>
                </a:cubicBezTo>
                <a:cubicBezTo>
                  <a:pt x="604" y="637"/>
                  <a:pt x="589" y="639"/>
                  <a:pt x="573" y="639"/>
                </a:cubicBezTo>
                <a:cubicBezTo>
                  <a:pt x="572" y="635"/>
                  <a:pt x="570" y="632"/>
                  <a:pt x="565" y="632"/>
                </a:cubicBezTo>
                <a:cubicBezTo>
                  <a:pt x="562" y="632"/>
                  <a:pt x="560" y="632"/>
                  <a:pt x="558" y="632"/>
                </a:cubicBezTo>
                <a:cubicBezTo>
                  <a:pt x="556" y="631"/>
                  <a:pt x="555" y="631"/>
                  <a:pt x="553" y="631"/>
                </a:cubicBezTo>
                <a:cubicBezTo>
                  <a:pt x="464" y="617"/>
                  <a:pt x="469" y="479"/>
                  <a:pt x="440" y="414"/>
                </a:cubicBezTo>
                <a:cubicBezTo>
                  <a:pt x="420" y="368"/>
                  <a:pt x="390" y="327"/>
                  <a:pt x="353" y="293"/>
                </a:cubicBezTo>
                <a:cubicBezTo>
                  <a:pt x="254" y="204"/>
                  <a:pt x="111" y="158"/>
                  <a:pt x="75" y="19"/>
                </a:cubicBezTo>
                <a:cubicBezTo>
                  <a:pt x="76" y="18"/>
                  <a:pt x="76" y="18"/>
                  <a:pt x="76" y="17"/>
                </a:cubicBezTo>
                <a:cubicBezTo>
                  <a:pt x="76" y="14"/>
                  <a:pt x="75" y="12"/>
                  <a:pt x="73" y="11"/>
                </a:cubicBezTo>
                <a:cubicBezTo>
                  <a:pt x="73" y="9"/>
                  <a:pt x="72" y="8"/>
                  <a:pt x="72" y="6"/>
                </a:cubicBezTo>
                <a:cubicBezTo>
                  <a:pt x="71" y="0"/>
                  <a:pt x="62" y="2"/>
                  <a:pt x="62" y="7"/>
                </a:cubicBezTo>
                <a:cubicBezTo>
                  <a:pt x="61" y="14"/>
                  <a:pt x="61" y="20"/>
                  <a:pt x="61" y="27"/>
                </a:cubicBezTo>
                <a:cubicBezTo>
                  <a:pt x="9" y="197"/>
                  <a:pt x="0" y="411"/>
                  <a:pt x="124" y="553"/>
                </a:cubicBezTo>
                <a:cubicBezTo>
                  <a:pt x="224" y="669"/>
                  <a:pt x="393" y="711"/>
                  <a:pt x="536" y="660"/>
                </a:cubicBezTo>
                <a:cubicBezTo>
                  <a:pt x="620" y="669"/>
                  <a:pt x="728" y="641"/>
                  <a:pt x="728" y="539"/>
                </a:cubicBezTo>
                <a:cubicBezTo>
                  <a:pt x="729" y="468"/>
                  <a:pt x="626" y="410"/>
                  <a:pt x="595" y="492"/>
                </a:cubicBezTo>
                <a:close/>
                <a:moveTo>
                  <a:pt x="128" y="526"/>
                </a:moveTo>
                <a:cubicBezTo>
                  <a:pt x="28" y="398"/>
                  <a:pt x="38" y="232"/>
                  <a:pt x="64" y="80"/>
                </a:cubicBezTo>
                <a:cubicBezTo>
                  <a:pt x="68" y="119"/>
                  <a:pt x="77" y="157"/>
                  <a:pt x="89" y="194"/>
                </a:cubicBezTo>
                <a:cubicBezTo>
                  <a:pt x="80" y="190"/>
                  <a:pt x="71" y="185"/>
                  <a:pt x="63" y="179"/>
                </a:cubicBezTo>
                <a:cubicBezTo>
                  <a:pt x="60" y="178"/>
                  <a:pt x="57" y="182"/>
                  <a:pt x="59" y="184"/>
                </a:cubicBezTo>
                <a:cubicBezTo>
                  <a:pt x="69" y="194"/>
                  <a:pt x="81" y="202"/>
                  <a:pt x="93" y="208"/>
                </a:cubicBezTo>
                <a:cubicBezTo>
                  <a:pt x="101" y="232"/>
                  <a:pt x="111" y="255"/>
                  <a:pt x="122" y="278"/>
                </a:cubicBezTo>
                <a:cubicBezTo>
                  <a:pt x="106" y="272"/>
                  <a:pt x="91" y="264"/>
                  <a:pt x="76" y="255"/>
                </a:cubicBezTo>
                <a:cubicBezTo>
                  <a:pt x="71" y="251"/>
                  <a:pt x="66" y="259"/>
                  <a:pt x="71" y="263"/>
                </a:cubicBezTo>
                <a:cubicBezTo>
                  <a:pt x="89" y="276"/>
                  <a:pt x="109" y="287"/>
                  <a:pt x="130" y="294"/>
                </a:cubicBezTo>
                <a:cubicBezTo>
                  <a:pt x="144" y="323"/>
                  <a:pt x="160" y="350"/>
                  <a:pt x="177" y="377"/>
                </a:cubicBezTo>
                <a:cubicBezTo>
                  <a:pt x="169" y="375"/>
                  <a:pt x="161" y="372"/>
                  <a:pt x="154" y="369"/>
                </a:cubicBezTo>
                <a:cubicBezTo>
                  <a:pt x="143" y="363"/>
                  <a:pt x="134" y="356"/>
                  <a:pt x="123" y="351"/>
                </a:cubicBezTo>
                <a:cubicBezTo>
                  <a:pt x="121" y="350"/>
                  <a:pt x="119" y="353"/>
                  <a:pt x="120" y="355"/>
                </a:cubicBezTo>
                <a:cubicBezTo>
                  <a:pt x="133" y="377"/>
                  <a:pt x="163" y="389"/>
                  <a:pt x="188" y="393"/>
                </a:cubicBezTo>
                <a:cubicBezTo>
                  <a:pt x="191" y="399"/>
                  <a:pt x="195" y="404"/>
                  <a:pt x="199" y="410"/>
                </a:cubicBezTo>
                <a:cubicBezTo>
                  <a:pt x="215" y="432"/>
                  <a:pt x="232" y="455"/>
                  <a:pt x="251" y="477"/>
                </a:cubicBezTo>
                <a:cubicBezTo>
                  <a:pt x="226" y="470"/>
                  <a:pt x="202" y="461"/>
                  <a:pt x="178" y="451"/>
                </a:cubicBezTo>
                <a:cubicBezTo>
                  <a:pt x="173" y="450"/>
                  <a:pt x="171" y="456"/>
                  <a:pt x="175" y="458"/>
                </a:cubicBezTo>
                <a:cubicBezTo>
                  <a:pt x="202" y="476"/>
                  <a:pt x="235" y="488"/>
                  <a:pt x="267" y="496"/>
                </a:cubicBezTo>
                <a:cubicBezTo>
                  <a:pt x="286" y="519"/>
                  <a:pt x="307" y="541"/>
                  <a:pt x="330" y="560"/>
                </a:cubicBezTo>
                <a:cubicBezTo>
                  <a:pt x="306" y="560"/>
                  <a:pt x="282" y="556"/>
                  <a:pt x="259" y="550"/>
                </a:cubicBezTo>
                <a:cubicBezTo>
                  <a:pt x="253" y="548"/>
                  <a:pt x="251" y="557"/>
                  <a:pt x="257" y="559"/>
                </a:cubicBezTo>
                <a:cubicBezTo>
                  <a:pt x="286" y="571"/>
                  <a:pt x="315" y="575"/>
                  <a:pt x="346" y="574"/>
                </a:cubicBezTo>
                <a:cubicBezTo>
                  <a:pt x="368" y="592"/>
                  <a:pt x="392" y="608"/>
                  <a:pt x="417" y="621"/>
                </a:cubicBezTo>
                <a:cubicBezTo>
                  <a:pt x="397" y="622"/>
                  <a:pt x="377" y="622"/>
                  <a:pt x="356" y="619"/>
                </a:cubicBezTo>
                <a:cubicBezTo>
                  <a:pt x="352" y="619"/>
                  <a:pt x="351" y="626"/>
                  <a:pt x="355" y="627"/>
                </a:cubicBezTo>
                <a:cubicBezTo>
                  <a:pt x="384" y="637"/>
                  <a:pt x="416" y="639"/>
                  <a:pt x="446" y="635"/>
                </a:cubicBezTo>
                <a:cubicBezTo>
                  <a:pt x="459" y="641"/>
                  <a:pt x="473" y="646"/>
                  <a:pt x="487" y="650"/>
                </a:cubicBezTo>
                <a:cubicBezTo>
                  <a:pt x="355" y="677"/>
                  <a:pt x="214" y="635"/>
                  <a:pt x="128" y="526"/>
                </a:cubicBezTo>
                <a:close/>
                <a:moveTo>
                  <a:pt x="477" y="625"/>
                </a:moveTo>
                <a:cubicBezTo>
                  <a:pt x="470" y="623"/>
                  <a:pt x="463" y="620"/>
                  <a:pt x="456" y="618"/>
                </a:cubicBezTo>
                <a:cubicBezTo>
                  <a:pt x="428" y="598"/>
                  <a:pt x="417" y="567"/>
                  <a:pt x="411" y="535"/>
                </a:cubicBezTo>
                <a:cubicBezTo>
                  <a:pt x="410" y="528"/>
                  <a:pt x="402" y="531"/>
                  <a:pt x="401" y="536"/>
                </a:cubicBezTo>
                <a:cubicBezTo>
                  <a:pt x="398" y="560"/>
                  <a:pt x="406" y="582"/>
                  <a:pt x="419" y="601"/>
                </a:cubicBezTo>
                <a:cubicBezTo>
                  <a:pt x="398" y="590"/>
                  <a:pt x="379" y="578"/>
                  <a:pt x="361" y="564"/>
                </a:cubicBezTo>
                <a:cubicBezTo>
                  <a:pt x="361" y="563"/>
                  <a:pt x="360" y="562"/>
                  <a:pt x="360" y="562"/>
                </a:cubicBezTo>
                <a:cubicBezTo>
                  <a:pt x="336" y="536"/>
                  <a:pt x="327" y="504"/>
                  <a:pt x="327" y="469"/>
                </a:cubicBezTo>
                <a:cubicBezTo>
                  <a:pt x="327" y="463"/>
                  <a:pt x="317" y="461"/>
                  <a:pt x="316" y="468"/>
                </a:cubicBezTo>
                <a:cubicBezTo>
                  <a:pt x="312" y="491"/>
                  <a:pt x="316" y="514"/>
                  <a:pt x="325" y="534"/>
                </a:cubicBezTo>
                <a:cubicBezTo>
                  <a:pt x="310" y="520"/>
                  <a:pt x="295" y="505"/>
                  <a:pt x="281" y="489"/>
                </a:cubicBezTo>
                <a:cubicBezTo>
                  <a:pt x="281" y="489"/>
                  <a:pt x="281" y="488"/>
                  <a:pt x="280" y="488"/>
                </a:cubicBezTo>
                <a:cubicBezTo>
                  <a:pt x="261" y="453"/>
                  <a:pt x="258" y="419"/>
                  <a:pt x="262" y="380"/>
                </a:cubicBezTo>
                <a:cubicBezTo>
                  <a:pt x="262" y="375"/>
                  <a:pt x="254" y="374"/>
                  <a:pt x="253" y="379"/>
                </a:cubicBezTo>
                <a:cubicBezTo>
                  <a:pt x="244" y="405"/>
                  <a:pt x="245" y="432"/>
                  <a:pt x="253" y="458"/>
                </a:cubicBezTo>
                <a:cubicBezTo>
                  <a:pt x="235" y="436"/>
                  <a:pt x="218" y="414"/>
                  <a:pt x="202" y="392"/>
                </a:cubicBezTo>
                <a:cubicBezTo>
                  <a:pt x="203" y="390"/>
                  <a:pt x="204" y="389"/>
                  <a:pt x="203" y="386"/>
                </a:cubicBezTo>
                <a:cubicBezTo>
                  <a:pt x="191" y="353"/>
                  <a:pt x="193" y="322"/>
                  <a:pt x="201" y="288"/>
                </a:cubicBezTo>
                <a:cubicBezTo>
                  <a:pt x="202" y="284"/>
                  <a:pt x="195" y="280"/>
                  <a:pt x="192" y="285"/>
                </a:cubicBezTo>
                <a:cubicBezTo>
                  <a:pt x="179" y="309"/>
                  <a:pt x="177" y="337"/>
                  <a:pt x="182" y="363"/>
                </a:cubicBezTo>
                <a:cubicBezTo>
                  <a:pt x="168" y="340"/>
                  <a:pt x="154" y="317"/>
                  <a:pt x="141" y="293"/>
                </a:cubicBezTo>
                <a:cubicBezTo>
                  <a:pt x="142" y="291"/>
                  <a:pt x="142" y="290"/>
                  <a:pt x="142" y="288"/>
                </a:cubicBezTo>
                <a:cubicBezTo>
                  <a:pt x="133" y="267"/>
                  <a:pt x="134" y="248"/>
                  <a:pt x="139" y="226"/>
                </a:cubicBezTo>
                <a:cubicBezTo>
                  <a:pt x="141" y="221"/>
                  <a:pt x="133" y="217"/>
                  <a:pt x="130" y="222"/>
                </a:cubicBezTo>
                <a:cubicBezTo>
                  <a:pt x="125" y="232"/>
                  <a:pt x="123" y="243"/>
                  <a:pt x="122" y="254"/>
                </a:cubicBezTo>
                <a:cubicBezTo>
                  <a:pt x="117" y="243"/>
                  <a:pt x="113" y="232"/>
                  <a:pt x="108" y="220"/>
                </a:cubicBezTo>
                <a:cubicBezTo>
                  <a:pt x="107" y="217"/>
                  <a:pt x="106" y="215"/>
                  <a:pt x="105" y="212"/>
                </a:cubicBezTo>
                <a:cubicBezTo>
                  <a:pt x="108" y="211"/>
                  <a:pt x="111" y="208"/>
                  <a:pt x="109" y="205"/>
                </a:cubicBezTo>
                <a:cubicBezTo>
                  <a:pt x="100" y="188"/>
                  <a:pt x="107" y="175"/>
                  <a:pt x="116" y="161"/>
                </a:cubicBezTo>
                <a:cubicBezTo>
                  <a:pt x="119" y="157"/>
                  <a:pt x="114" y="154"/>
                  <a:pt x="110" y="155"/>
                </a:cubicBezTo>
                <a:cubicBezTo>
                  <a:pt x="101" y="160"/>
                  <a:pt x="96" y="168"/>
                  <a:pt x="94" y="178"/>
                </a:cubicBezTo>
                <a:cubicBezTo>
                  <a:pt x="86" y="151"/>
                  <a:pt x="80" y="123"/>
                  <a:pt x="76" y="94"/>
                </a:cubicBezTo>
                <a:cubicBezTo>
                  <a:pt x="75" y="89"/>
                  <a:pt x="72" y="68"/>
                  <a:pt x="69" y="52"/>
                </a:cubicBezTo>
                <a:cubicBezTo>
                  <a:pt x="69" y="51"/>
                  <a:pt x="70" y="50"/>
                  <a:pt x="70" y="50"/>
                </a:cubicBezTo>
                <a:cubicBezTo>
                  <a:pt x="97" y="184"/>
                  <a:pt x="291" y="242"/>
                  <a:pt x="371" y="334"/>
                </a:cubicBezTo>
                <a:cubicBezTo>
                  <a:pt x="435" y="408"/>
                  <a:pt x="433" y="489"/>
                  <a:pt x="467" y="574"/>
                </a:cubicBezTo>
                <a:cubicBezTo>
                  <a:pt x="478" y="600"/>
                  <a:pt x="494" y="622"/>
                  <a:pt x="516" y="635"/>
                </a:cubicBezTo>
                <a:cubicBezTo>
                  <a:pt x="502" y="632"/>
                  <a:pt x="489" y="629"/>
                  <a:pt x="477" y="625"/>
                </a:cubicBezTo>
                <a:close/>
              </a:path>
            </a:pathLst>
          </a:custGeom>
          <a:gradFill>
            <a:gsLst>
              <a:gs pos="0">
                <a:srgbClr val="DCB58D"/>
              </a:gs>
              <a:gs pos="50000">
                <a:srgbClr val="DAA070"/>
              </a:gs>
              <a:gs pos="100000">
                <a:srgbClr val="DAA070"/>
              </a:gs>
            </a:gsLst>
            <a:lin ang="0" scaled="0"/>
          </a:gradFill>
          <a:ln>
            <a:noFill/>
          </a:ln>
        </p:spPr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2FD10D41-0488-4359-BA83-4AE5933408C2}"/>
              </a:ext>
            </a:extLst>
          </p:cNvPr>
          <p:cNvSpPr/>
          <p:nvPr/>
        </p:nvSpPr>
        <p:spPr>
          <a:xfrm>
            <a:off x="4995294" y="10802030"/>
            <a:ext cx="3396646" cy="1980084"/>
          </a:xfrm>
          <a:prstGeom prst="roundRect">
            <a:avLst>
              <a:gd name="adj" fmla="val 1346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94CA54D-E665-4917-8CF4-5974F3C10635}"/>
              </a:ext>
            </a:extLst>
          </p:cNvPr>
          <p:cNvSpPr txBox="1"/>
          <p:nvPr/>
        </p:nvSpPr>
        <p:spPr>
          <a:xfrm>
            <a:off x="5429329" y="13002670"/>
            <a:ext cx="2528577" cy="311624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gradFill>
                  <a:gsLst>
                    <a:gs pos="55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0" scaled="0"/>
                </a:gradFill>
                <a:latin typeface="腾讯体" panose="02010600010101010101" pitchFamily="2" charset="-122"/>
                <a:ea typeface="腾讯体" panose="02010600010101010101" pitchFamily="2" charset="-122"/>
              </a:rPr>
              <a:t>重要标题</a:t>
            </a:r>
            <a:r>
              <a:rPr lang="en-US" altLang="zh-CN" sz="1600" dirty="0">
                <a:gradFill>
                  <a:gsLst>
                    <a:gs pos="55000">
                      <a:srgbClr val="DAA070"/>
                    </a:gs>
                    <a:gs pos="0">
                      <a:srgbClr val="DCB58D"/>
                    </a:gs>
                    <a:gs pos="100000">
                      <a:srgbClr val="E6C3A0"/>
                    </a:gs>
                  </a:gsLst>
                  <a:lin ang="0" scaled="0"/>
                </a:gradFill>
                <a:latin typeface="腾讯体" panose="02010600010101010101" pitchFamily="2" charset="-122"/>
                <a:ea typeface="腾讯体" panose="02010600010101010101" pitchFamily="2" charset="-122"/>
              </a:rPr>
              <a:t>two</a:t>
            </a:r>
            <a:endParaRPr lang="zh-CN" altLang="en-US" sz="1600" dirty="0">
              <a:gradFill>
                <a:gsLst>
                  <a:gs pos="55000">
                    <a:srgbClr val="DAA070"/>
                  </a:gs>
                  <a:gs pos="0">
                    <a:srgbClr val="DCB58D"/>
                  </a:gs>
                  <a:gs pos="100000">
                    <a:srgbClr val="E6C3A0"/>
                  </a:gs>
                </a:gsLst>
                <a:lin ang="0" scaled="0"/>
              </a:gradFill>
              <a:latin typeface="腾讯体" panose="02010600010101010101" pitchFamily="2" charset="-122"/>
              <a:ea typeface="腾讯体" panose="02010600010101010101" pitchFamily="2" charset="-122"/>
            </a:endParaRP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881349E9-51B9-4838-B60B-6FE7B3ED331A}"/>
              </a:ext>
            </a:extLst>
          </p:cNvPr>
          <p:cNvSpPr txBox="1"/>
          <p:nvPr/>
        </p:nvSpPr>
        <p:spPr>
          <a:xfrm>
            <a:off x="5290653" y="13619780"/>
            <a:ext cx="2973351" cy="7729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23000"/>
              </a:lnSpc>
              <a:defRPr/>
            </a:pPr>
            <a:r>
              <a:rPr 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consectetuer</a:t>
            </a:r>
            <a:r>
              <a:rPr 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. Maecenas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BA468C3-4A94-408E-831A-A2DC9C196001}"/>
              </a:ext>
            </a:extLst>
          </p:cNvPr>
          <p:cNvCxnSpPr>
            <a:cxnSpLocks/>
          </p:cNvCxnSpPr>
          <p:nvPr/>
        </p:nvCxnSpPr>
        <p:spPr>
          <a:xfrm>
            <a:off x="6500418" y="13490187"/>
            <a:ext cx="386398" cy="0"/>
          </a:xfrm>
          <a:prstGeom prst="line">
            <a:avLst/>
          </a:prstGeom>
          <a:ln w="38100" cap="rnd">
            <a:gradFill>
              <a:gsLst>
                <a:gs pos="50000">
                  <a:srgbClr val="DAA070"/>
                </a:gs>
                <a:gs pos="96599">
                  <a:srgbClr val="E6C3A0"/>
                </a:gs>
                <a:gs pos="0">
                  <a:srgbClr val="DCB58D"/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B5746C2-7C4E-46CA-9E18-D09AB1ED42E5}"/>
              </a:ext>
            </a:extLst>
          </p:cNvPr>
          <p:cNvCxnSpPr/>
          <p:nvPr/>
        </p:nvCxnSpPr>
        <p:spPr>
          <a:xfrm>
            <a:off x="5215709" y="12778452"/>
            <a:ext cx="2960769" cy="0"/>
          </a:xfrm>
          <a:prstGeom prst="line">
            <a:avLst/>
          </a:prstGeom>
          <a:ln cap="rnd">
            <a:solidFill>
              <a:schemeClr val="bg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F437751C-C37F-2549-B608-0DF7DDBF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327" y="2764717"/>
            <a:ext cx="5327658" cy="28868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DAF080-6DDF-1A43-A2A5-B24E6B77A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51" y="1343097"/>
            <a:ext cx="3830683" cy="3830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690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5.9183673469387541,&quot;FooterHeight&quot;:5.0,&quot;SideMargin&quot;:5.0,&quot;TopMargin&quot;:0.0,&quot;BottomMargin&quot;:0.0,&quot;IntervalMargin&quot;:1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4924;#110578;#82595;#3255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4924;#110578;#82595;#3255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4924;#110578;#82595;#3255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4924;#110578;#82595;#32559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19178;"/>
  <p:tag name="ISLIDE.PICTURE" val="#225833;"/>
</p:tagLst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思源黑体">
      <a:majorFont>
        <a:latin typeface="思源黑体 Heavy"/>
        <a:ea typeface="思源黑体 Medium"/>
        <a:cs typeface=""/>
      </a:majorFont>
      <a:minorFont>
        <a:latin typeface="思源黑体 Normal"/>
        <a:ea typeface="思源黑体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484</Words>
  <Application>Microsoft Office PowerPoint</Application>
  <PresentationFormat>宽屏</PresentationFormat>
  <Paragraphs>135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Prism</vt:lpstr>
      <vt:lpstr>汉仪雅酷黑 45W</vt:lpstr>
      <vt:lpstr>汉仪雅酷黑 65W</vt:lpstr>
      <vt:lpstr>汉仪雅酷黑 75W</vt:lpstr>
      <vt:lpstr>汉仪雅酷黑 85W</vt:lpstr>
      <vt:lpstr>思源黑体 Normal</vt:lpstr>
      <vt:lpstr>宋体</vt:lpstr>
      <vt:lpstr>腾讯体</vt:lpstr>
      <vt:lpstr>微软雅黑 Light</vt:lpstr>
      <vt:lpstr>Arial</vt:lpstr>
      <vt:lpstr>Segoe UI</vt:lpstr>
      <vt:lpstr>Segoe UI Light</vt:lpstr>
      <vt:lpstr>Segoe UI Semibold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P界达人</dc:title>
  <dc:creator>阿伟</dc:creator>
  <cp:keywords>51PPT模板网</cp:keywords>
  <dc:description>www.51pptmoban.com</dc:description>
  <cp:lastModifiedBy>艳菲 蔡</cp:lastModifiedBy>
  <cp:revision>123</cp:revision>
  <dcterms:created xsi:type="dcterms:W3CDTF">2020-01-06T05:45:15Z</dcterms:created>
  <dcterms:modified xsi:type="dcterms:W3CDTF">2020-09-21T08:50:34Z</dcterms:modified>
</cp:coreProperties>
</file>